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5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3775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8da97443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208da97443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093299" y="-1050096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503902" y="5939356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 b="1" dirty="0">
                <a:solidFill>
                  <a:schemeClr val="lt1"/>
                </a:solidFill>
              </a:rPr>
              <a:t>Author: Sidhant Sinha 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Manual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431720" y="824376"/>
            <a:ext cx="6400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dirty="0"/>
              <a:t>Movie Recommender system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9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Contact Person</a:t>
            </a:r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Please reach out to Sidhant </a:t>
            </a:r>
            <a:r>
              <a:rPr lang="en-IN" b="1" dirty="0" err="1">
                <a:solidFill>
                  <a:schemeClr val="lt1"/>
                </a:solidFill>
              </a:rPr>
              <a:t>sinha</a:t>
            </a:r>
            <a:r>
              <a:rPr lang="en-IN" b="1" dirty="0">
                <a:solidFill>
                  <a:schemeClr val="lt1"/>
                </a:solidFill>
              </a:rPr>
              <a:t> on email address for any questions/ concerns/ suggestions on the App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Email:sidhantsinha634@gmail.com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0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Acknowledgements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b="1" dirty="0">
                <a:solidFill>
                  <a:schemeClr val="lt1"/>
                </a:solidFill>
              </a:rPr>
              <a:t>This internship would have not been possible without the brilliant mentors that I have. The efficiency in the replies provided by them and the support given them is the only reason I was able to make my project. 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dirty="0"/>
              <a:t>About Me..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57200" y="1417639"/>
            <a:ext cx="3686172" cy="489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b="1" dirty="0">
                <a:solidFill>
                  <a:schemeClr val="lt1"/>
                </a:solidFill>
              </a:rPr>
              <a:t>Sidhant Sinha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am </a:t>
            </a:r>
            <a:r>
              <a:rPr lang="en-US" sz="32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urrently in class 11</a:t>
            </a:r>
            <a:r>
              <a:rPr lang="en-US" sz="3200" b="1" i="0" u="none" strike="noStrike" cap="none" baseline="300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with subjects PCM.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am currently in </a:t>
            </a:r>
            <a:r>
              <a:rPr lang="en-US" sz="32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Amity international school, </a:t>
            </a:r>
            <a:r>
              <a:rPr lang="en-US" sz="3200" b="1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Mayurihar</a:t>
            </a:r>
            <a:r>
              <a:rPr lang="en-US" sz="32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C96C7-2279-DB54-F752-32657B79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9" y="2139356"/>
            <a:ext cx="3477709" cy="3996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8112" y="-12075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55575" y="48155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IN" sz="3660" dirty="0"/>
              <a:t>About My Internship Journey with </a:t>
            </a:r>
            <a:r>
              <a:rPr lang="en-IN" sz="3660" dirty="0" err="1"/>
              <a:t>Clevered</a:t>
            </a:r>
            <a:r>
              <a:rPr lang="en-IN" sz="3660" dirty="0"/>
              <a:t>..</a:t>
            </a:r>
            <a:endParaRPr sz="3660"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.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029232" y="161768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journey with cleared has been phenomenal and I have gained a lot of knowledge about AI and python. 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E3135-D205-D0F5-1765-4D85BD0F1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51" y="1639003"/>
            <a:ext cx="4730981" cy="4504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988" y="-1201389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dirty="0"/>
              <a:t>About App..</a:t>
            </a:r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endParaRPr b="1" dirty="0">
              <a:solidFill>
                <a:schemeClr val="lt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066677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movie recommender system works on different genres.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system has 3 different recommenders.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8F5FE-6650-44FD-ACE3-FE7C6E62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81" y="1566472"/>
            <a:ext cx="4810796" cy="3762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How do I use the App?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093299" y="-12979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 panose="020F0502020204030204"/>
              <a:buNone/>
            </a:pPr>
            <a:r>
              <a:rPr lang="en-US" sz="3600" b="1" dirty="0"/>
              <a:t>Search Bar</a:t>
            </a:r>
            <a:endParaRPr sz="2700" b="1" dirty="0"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3612630" y="4616970"/>
            <a:ext cx="316428" cy="150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very simple user interface of the app includes a search bar for the movies.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However, this search bar is case sensitive and the user needs to be careful with the capitalization of what he/she is searching </a:t>
            </a:r>
            <a:endParaRPr sz="24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756C5-08B8-BEDC-DB71-78695B29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46" y="2922874"/>
            <a:ext cx="3821254" cy="10122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093299" y="-12979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810890" y="148190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 panose="020F0502020204030204"/>
              <a:buNone/>
            </a:pPr>
            <a:r>
              <a:rPr lang="en-US" sz="2700" b="1" dirty="0"/>
              <a:t>Recommend Button </a:t>
            </a:r>
            <a:endParaRPr sz="2700" b="1" dirty="0"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3612630" y="4616970"/>
            <a:ext cx="316428" cy="150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recommend button requires only one click to bring out all the recommended movies that matches the user’s input.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will only show a result if the user’s input is properly framed with correct capitalization.</a:t>
            </a:r>
            <a:endParaRPr sz="24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09206-95E0-CDF3-1FDA-C6D4B916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9" y="2518353"/>
            <a:ext cx="4313392" cy="12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4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08da97443a_0_9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g208da97443a_0_9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g208da97443a_0_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 panose="020F0502020204030204"/>
              <a:buNone/>
            </a:pPr>
            <a:r>
              <a:rPr lang="en-IN"/>
              <a:t>Toolkit Walkthrough</a:t>
            </a:r>
            <a:endParaRPr sz="2700"/>
          </a:p>
        </p:txBody>
      </p:sp>
      <p:sp>
        <p:nvSpPr>
          <p:cNvPr id="164" name="Google Shape;164;g208da97443a_0_9"/>
          <p:cNvSpPr txBox="1">
            <a:spLocks noGrp="1"/>
          </p:cNvSpPr>
          <p:nvPr>
            <p:ph type="body" idx="1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solidFill>
                  <a:srgbClr val="FFFFFF"/>
                </a:solidFill>
              </a:rPr>
              <a:t>Github</a:t>
            </a:r>
            <a:r>
              <a:rPr lang="en-US" b="1" dirty="0">
                <a:solidFill>
                  <a:srgbClr val="FFFFFF"/>
                </a:solidFill>
              </a:rPr>
              <a:t> –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solidFill>
                  <a:srgbClr val="FFFFFF"/>
                </a:solidFill>
              </a:rPr>
              <a:t>Linkdin</a:t>
            </a:r>
            <a:r>
              <a:rPr lang="en-US" b="1" dirty="0">
                <a:solidFill>
                  <a:srgbClr val="FFFFFF"/>
                </a:solidFill>
              </a:rPr>
              <a:t>- 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542C3-67D2-87B5-143A-A11FBDBF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32" y="1864707"/>
            <a:ext cx="3449272" cy="1054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FCF99-3772-5391-8C4C-2EA3A056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74" y="2098623"/>
            <a:ext cx="3589780" cy="974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A777E-4EB5-7A85-95DC-5AC9E69BE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601826"/>
            <a:ext cx="4350641" cy="158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34C79-B1E5-AB1A-EC9D-DABB1C77E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98603"/>
            <a:ext cx="6185843" cy="1718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7B5B47-D078-262A-8FF4-C1FB7BB0C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43" y="1588206"/>
            <a:ext cx="4823982" cy="15086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251</Words>
  <Application>Microsoft Office PowerPoint</Application>
  <PresentationFormat>On-screen Show (4:3)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Movie Recommender system</vt:lpstr>
      <vt:lpstr>Acknowledgements</vt:lpstr>
      <vt:lpstr>About Me..</vt:lpstr>
      <vt:lpstr>About My Internship Journey with Clevered..</vt:lpstr>
      <vt:lpstr>About App..</vt:lpstr>
      <vt:lpstr>How do I use the App?</vt:lpstr>
      <vt:lpstr>Search Bar</vt:lpstr>
      <vt:lpstr>Recommend Button </vt:lpstr>
      <vt:lpstr>Toolkit Walkthrough</vt:lpstr>
      <vt:lpstr>Contact Person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Sidhant Sinha</cp:lastModifiedBy>
  <cp:revision>4</cp:revision>
  <dcterms:created xsi:type="dcterms:W3CDTF">2023-09-28T05:19:05Z</dcterms:created>
  <dcterms:modified xsi:type="dcterms:W3CDTF">2023-10-20T07:13:14Z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7EFB9437B86F47E8829B2138047527E3_12</vt:lpwstr>
  </property>
  <property fmtid="{D5CDD505-2E9C-101B-9397-08002B2CF9AE}" pid="3" name="KSOProductBuildVer">
    <vt:lpwstr>1033-12.2.0.13215</vt:lpwstr>
  </property>
</Properties>
</file>