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55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4" r:id="rId9"/>
    <p:sldId id="265" r:id="rId10"/>
    <p:sldId id="266" r:id="rId11"/>
    <p:sldId id="269" r:id="rId12"/>
    <p:sldId id="270" r:id="rId13"/>
    <p:sldId id="271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846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271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309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51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098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203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5643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57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8086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638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334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30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7431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155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4CC878A7-58A7-444C-A4BB-A4A99FC67A32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679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6" r:id="rId1"/>
    <p:sldLayoutId id="2147484157" r:id="rId2"/>
    <p:sldLayoutId id="2147484158" r:id="rId3"/>
    <p:sldLayoutId id="2147484159" r:id="rId4"/>
    <p:sldLayoutId id="2147484160" r:id="rId5"/>
    <p:sldLayoutId id="2147484161" r:id="rId6"/>
    <p:sldLayoutId id="2147484162" r:id="rId7"/>
    <p:sldLayoutId id="2147484163" r:id="rId8"/>
    <p:sldLayoutId id="2147484164" r:id="rId9"/>
    <p:sldLayoutId id="2147484165" r:id="rId10"/>
    <p:sldLayoutId id="2147484166" r:id="rId11"/>
    <p:sldLayoutId id="2147484167" r:id="rId12"/>
    <p:sldLayoutId id="2147484168" r:id="rId13"/>
    <p:sldLayoutId id="214748416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</a:t>
            </a:r>
            <a:r>
              <a:rPr lang="en-US" sz="5400" dirty="0"/>
              <a:t>2</a:t>
            </a:r>
            <a:br>
              <a:rPr lang="ru-RU" sz="5400" dirty="0"/>
            </a:br>
            <a:br>
              <a:rPr lang="ru-RU" sz="5400" dirty="0"/>
            </a:br>
            <a:r>
              <a:rPr lang="ru-RU" sz="2700" dirty="0"/>
              <a:t>Управление пользователями и группами </a:t>
            </a:r>
            <a:br>
              <a:rPr lang="ru-RU" sz="5400" dirty="0"/>
            </a:b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1527" y="5261993"/>
            <a:ext cx="10572000" cy="1421612"/>
          </a:xfrm>
        </p:spPr>
        <p:txBody>
          <a:bodyPr>
            <a:normAutofit/>
          </a:bodyPr>
          <a:lstStyle/>
          <a:p>
            <a:r>
              <a:rPr lang="ru-RU" dirty="0"/>
              <a:t>Ко Антон Геннадьевич</a:t>
            </a:r>
          </a:p>
          <a:p>
            <a:r>
              <a:rPr lang="ru-RU" dirty="0"/>
              <a:t>1132221551</a:t>
            </a:r>
          </a:p>
          <a:p>
            <a:r>
              <a:rPr lang="ru-RU" dirty="0"/>
              <a:t>НПИбд-02-23</a:t>
            </a: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9FBA9-755D-4259-8277-135AB8F2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Изменение свойства пароля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2447823" y="4688762"/>
            <a:ext cx="7296347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9. </a:t>
            </a:r>
            <a:r>
              <a:rPr lang="ru-RU" dirty="0"/>
              <a:t>Изменение свойства пароля пользователя </a:t>
            </a:r>
            <a:r>
              <a:rPr lang="en-US" dirty="0"/>
              <a:t>carol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83F000BE-6AD2-4517-A818-DE636E318EEA}"/>
              </a:ext>
            </a:extLst>
          </p:cNvPr>
          <p:cNvSpPr txBox="1">
            <a:spLocks/>
          </p:cNvSpPr>
          <p:nvPr/>
        </p:nvSpPr>
        <p:spPr>
          <a:xfrm>
            <a:off x="318937" y="5471187"/>
            <a:ext cx="10314498" cy="11139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Срок действия пароля истекает через 90 дней (-x 90).</a:t>
            </a:r>
          </a:p>
          <a:p>
            <a:r>
              <a:rPr lang="ru-RU" dirty="0"/>
              <a:t>За три дня до истечения срока действия пользователь получит предупреждение (-w 3).</a:t>
            </a:r>
          </a:p>
          <a:p>
            <a:r>
              <a:rPr lang="ru-RU" dirty="0"/>
              <a:t>Пароль должен использоваться как минимум за 30 дней (-n 30) до того, как его можно будет изменить.</a:t>
            </a:r>
          </a:p>
        </p:txBody>
      </p:sp>
      <p:pic>
        <p:nvPicPr>
          <p:cNvPr id="7" name="Image 12">
            <a:extLst>
              <a:ext uri="{FF2B5EF4-FFF2-40B4-BE49-F238E27FC236}">
                <a16:creationId xmlns:a16="http://schemas.microsoft.com/office/drawing/2014/main" id="{17299335-5881-60F7-A98B-4FD0CF5C370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14687" y="3631406"/>
            <a:ext cx="5762625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EC5C50-4CE6-459C-84CE-FD04D246E1D0}"/>
              </a:ext>
            </a:extLst>
          </p:cNvPr>
          <p:cNvSpPr txBox="1">
            <a:spLocks/>
          </p:cNvSpPr>
          <p:nvPr/>
        </p:nvSpPr>
        <p:spPr>
          <a:xfrm>
            <a:off x="2364861" y="5089242"/>
            <a:ext cx="746227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10. </a:t>
            </a:r>
            <a:r>
              <a:rPr lang="ru-RU" dirty="0"/>
              <a:t>Запуск скрипта. Проверка идентификатора в файлах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5BAA9C7-07FA-4558-8BAE-6AE3BD11B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ru-RU" dirty="0"/>
              <a:t>Запуск скрипта</a:t>
            </a:r>
            <a:br>
              <a:rPr lang="ru-RU" dirty="0"/>
            </a:br>
            <a:r>
              <a:rPr lang="ru-RU" dirty="0"/>
              <a:t>Идентификаторы</a:t>
            </a:r>
          </a:p>
        </p:txBody>
      </p:sp>
      <p:pic>
        <p:nvPicPr>
          <p:cNvPr id="5" name="Image 13">
            <a:extLst>
              <a:ext uri="{FF2B5EF4-FFF2-40B4-BE49-F238E27FC236}">
                <a16:creationId xmlns:a16="http://schemas.microsoft.com/office/drawing/2014/main" id="{3BF05FB2-AAE4-CB4E-DBCB-B793B5CC89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05137" y="3288506"/>
            <a:ext cx="61817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22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CB92F45-ACA5-4D74-9D0A-53AEAFF0E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Создание групп </a:t>
            </a:r>
            <a:br>
              <a:rPr lang="en-US" sz="3100"/>
            </a:br>
            <a:r>
              <a:rPr lang="en-US" sz="3100"/>
              <a:t>Добавление пользователей в группы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B24B8E82-4BDD-416E-ADFA-0D8852916B41}"/>
              </a:ext>
            </a:extLst>
          </p:cNvPr>
          <p:cNvSpPr txBox="1">
            <a:spLocks/>
          </p:cNvSpPr>
          <p:nvPr/>
        </p:nvSpPr>
        <p:spPr>
          <a:xfrm>
            <a:off x="818713" y="2413000"/>
            <a:ext cx="3835583" cy="363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sz="1600" b="1"/>
              <a:t>Рис. 11. </a:t>
            </a:r>
            <a:r>
              <a:rPr lang="en-US" sz="1600"/>
              <a:t>Создание двух групп и добавление в них пользователей. Проверка.</a:t>
            </a:r>
          </a:p>
        </p:txBody>
      </p:sp>
      <p:pic>
        <p:nvPicPr>
          <p:cNvPr id="4" name="Image 14">
            <a:extLst>
              <a:ext uri="{FF2B5EF4-FFF2-40B4-BE49-F238E27FC236}">
                <a16:creationId xmlns:a16="http://schemas.microsoft.com/office/drawing/2014/main" id="{ED335D4F-088F-DAD7-9221-D0A63F398F6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446287" y="2413000"/>
            <a:ext cx="5588477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855007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515F1351-ECB7-4CBE-A1CA-F9B9790FB1FD}"/>
              </a:ext>
            </a:extLst>
          </p:cNvPr>
          <p:cNvSpPr txBox="1">
            <a:spLocks/>
          </p:cNvSpPr>
          <p:nvPr/>
        </p:nvSpPr>
        <p:spPr>
          <a:xfrm>
            <a:off x="1156349" y="5354425"/>
            <a:ext cx="9879291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12. </a:t>
            </a:r>
            <a:r>
              <a:rPr lang="ru-RU" dirty="0"/>
              <a:t>Определение, участниками каких групп являются созданные пользователи.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AAD01A5-CFDA-4666-8A16-9773AE1E3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513312"/>
            <a:ext cx="10571998" cy="970450"/>
          </a:xfrm>
        </p:spPr>
        <p:txBody>
          <a:bodyPr/>
          <a:lstStyle/>
          <a:p>
            <a:r>
              <a:rPr lang="en-US" dirty="0"/>
              <a:t>id</a:t>
            </a:r>
            <a:endParaRPr lang="ru-RU" dirty="0"/>
          </a:p>
        </p:txBody>
      </p:sp>
      <p:pic>
        <p:nvPicPr>
          <p:cNvPr id="4" name="Image 15">
            <a:extLst>
              <a:ext uri="{FF2B5EF4-FFF2-40B4-BE49-F238E27FC236}">
                <a16:creationId xmlns:a16="http://schemas.microsoft.com/office/drawing/2014/main" id="{57D419A1-0F9C-22C8-BC12-7FD8C4FE4A4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48381" y="2945743"/>
            <a:ext cx="6295238" cy="2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6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выполнения лабораторной работы были получены представление о работе с учётными записями пользователей и группами пользователей в операционной системе типа </a:t>
            </a:r>
            <a:r>
              <a:rPr lang="ru-RU" dirty="0" err="1"/>
              <a:t>Linux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949669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Команды</a:t>
            </a:r>
            <a:r>
              <a:rPr lang="en-US" dirty="0"/>
              <a:t>: </a:t>
            </a:r>
            <a:r>
              <a:rPr lang="en-US" dirty="0" err="1"/>
              <a:t>whoami</a:t>
            </a:r>
            <a:r>
              <a:rPr lang="en-US" dirty="0"/>
              <a:t>, id, </a:t>
            </a:r>
            <a:r>
              <a:rPr lang="en-US" dirty="0" err="1"/>
              <a:t>su</a:t>
            </a:r>
            <a:r>
              <a:rPr lang="en-US" dirty="0"/>
              <a:t>, </a:t>
            </a:r>
            <a:r>
              <a:rPr lang="en-US" dirty="0" err="1"/>
              <a:t>visudo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2017919" y="5845203"/>
            <a:ext cx="8156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1. </a:t>
            </a:r>
            <a:r>
              <a:rPr lang="ru-RU" dirty="0"/>
              <a:t>Использование команд: </a:t>
            </a:r>
            <a:r>
              <a:rPr lang="en-US" dirty="0" err="1"/>
              <a:t>whoami</a:t>
            </a:r>
            <a:r>
              <a:rPr lang="ru-RU" dirty="0"/>
              <a:t>, </a:t>
            </a:r>
            <a:r>
              <a:rPr lang="en-US" dirty="0"/>
              <a:t>id</a:t>
            </a:r>
            <a:r>
              <a:rPr lang="ru-RU" dirty="0"/>
              <a:t>, </a:t>
            </a:r>
            <a:r>
              <a:rPr lang="en-US" dirty="0" err="1"/>
              <a:t>su</a:t>
            </a:r>
            <a:r>
              <a:rPr lang="ru-RU" dirty="0"/>
              <a:t>,</a:t>
            </a:r>
            <a:r>
              <a:rPr lang="en-US" dirty="0"/>
              <a:t> EDITOR</a:t>
            </a:r>
            <a:r>
              <a:rPr lang="ru-RU" dirty="0"/>
              <a:t>=</a:t>
            </a:r>
            <a:r>
              <a:rPr lang="en-US" dirty="0" err="1"/>
              <a:t>mcedit</a:t>
            </a:r>
            <a:r>
              <a:rPr lang="en-US" dirty="0"/>
              <a:t> </a:t>
            </a:r>
            <a:r>
              <a:rPr lang="en-US" dirty="0" err="1"/>
              <a:t>visudo</a:t>
            </a:r>
            <a:r>
              <a:rPr lang="ru-RU" dirty="0"/>
              <a:t>.</a:t>
            </a:r>
          </a:p>
        </p:txBody>
      </p:sp>
      <p:pic>
        <p:nvPicPr>
          <p:cNvPr id="7" name="Image 2">
            <a:extLst>
              <a:ext uri="{FF2B5EF4-FFF2-40B4-BE49-F238E27FC236}">
                <a16:creationId xmlns:a16="http://schemas.microsoft.com/office/drawing/2014/main" id="{311FD61A-C57C-9C11-535B-165B22C74A9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34095" y="3198124"/>
            <a:ext cx="6123809" cy="1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04F64-97DA-457D-8A78-316004BB7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Поиск нужной строки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60807AB-AE06-1C2E-8824-E41D1BC2B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/>
            <a:r>
              <a:rPr lang="en-US" sz="1600" b="1" dirty="0" err="1"/>
              <a:t>Рис</a:t>
            </a:r>
            <a:r>
              <a:rPr lang="en-US" sz="1600" b="1" dirty="0"/>
              <a:t>. 2. </a:t>
            </a:r>
            <a:r>
              <a:rPr lang="en-US" sz="1600" dirty="0" err="1"/>
              <a:t>Проверка</a:t>
            </a:r>
            <a:r>
              <a:rPr lang="en-US" sz="1600" dirty="0"/>
              <a:t> </a:t>
            </a:r>
            <a:r>
              <a:rPr lang="en-US" sz="1600" dirty="0" err="1"/>
              <a:t>наличия</a:t>
            </a:r>
            <a:r>
              <a:rPr lang="en-US" sz="1600" dirty="0"/>
              <a:t> </a:t>
            </a:r>
            <a:r>
              <a:rPr lang="en-US" sz="1600" dirty="0" err="1"/>
              <a:t>строки</a:t>
            </a:r>
            <a:r>
              <a:rPr lang="en-US" sz="1600" dirty="0"/>
              <a:t> в </a:t>
            </a:r>
            <a:r>
              <a:rPr lang="en-US" sz="1600" dirty="0" err="1"/>
              <a:t>файле</a:t>
            </a:r>
            <a:r>
              <a:rPr lang="en-US" sz="1600" dirty="0"/>
              <a:t>.</a:t>
            </a:r>
          </a:p>
        </p:txBody>
      </p:sp>
      <p:pic>
        <p:nvPicPr>
          <p:cNvPr id="5" name="Image 3">
            <a:extLst>
              <a:ext uri="{FF2B5EF4-FFF2-40B4-BE49-F238E27FC236}">
                <a16:creationId xmlns:a16="http://schemas.microsoft.com/office/drawing/2014/main" id="{1742CFD4-677C-7ECF-FC5C-95F12002F9B2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04825" y="2413000"/>
            <a:ext cx="5271401" cy="371633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AF1B4-260C-4563-A945-DC29D5D87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98017"/>
            <a:ext cx="10571998" cy="970450"/>
          </a:xfrm>
        </p:spPr>
        <p:txBody>
          <a:bodyPr/>
          <a:lstStyle/>
          <a:p>
            <a:r>
              <a:rPr lang="ru-RU" dirty="0"/>
              <a:t>Новый пользователь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1907518" y="4743293"/>
            <a:ext cx="8493731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3. </a:t>
            </a:r>
            <a:r>
              <a:rPr lang="ru-RU" dirty="0"/>
              <a:t>Создание пользователя </a:t>
            </a:r>
            <a:r>
              <a:rPr lang="en-US" dirty="0" err="1"/>
              <a:t>alice</a:t>
            </a:r>
            <a:r>
              <a:rPr lang="en-US" dirty="0"/>
              <a:t> </a:t>
            </a:r>
            <a:r>
              <a:rPr lang="ru-RU" dirty="0"/>
              <a:t>(группа </a:t>
            </a:r>
            <a:r>
              <a:rPr lang="en-US" dirty="0"/>
              <a:t>wheel</a:t>
            </a:r>
            <a:r>
              <a:rPr lang="ru-RU" dirty="0"/>
              <a:t>), проверка создания командой </a:t>
            </a:r>
            <a:r>
              <a:rPr lang="en-US" dirty="0"/>
              <a:t>id</a:t>
            </a:r>
            <a:r>
              <a:rPr lang="ru-RU" dirty="0"/>
              <a:t>, создание пароля для </a:t>
            </a:r>
            <a:r>
              <a:rPr lang="en-US" dirty="0" err="1"/>
              <a:t>alice</a:t>
            </a:r>
            <a:r>
              <a:rPr lang="ru-RU" dirty="0"/>
              <a:t>.</a:t>
            </a:r>
          </a:p>
        </p:txBody>
      </p:sp>
      <p:pic>
        <p:nvPicPr>
          <p:cNvPr id="7" name="Image 4">
            <a:extLst>
              <a:ext uri="{FF2B5EF4-FFF2-40B4-BE49-F238E27FC236}">
                <a16:creationId xmlns:a16="http://schemas.microsoft.com/office/drawing/2014/main" id="{9ED2739A-1C46-CD27-3D26-3ECE8D6C93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76560" y="2754701"/>
            <a:ext cx="623887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437E8-1986-43E1-AF50-B054927F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на нового пользователя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810000" y="5934878"/>
            <a:ext cx="10571998" cy="83536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4. </a:t>
            </a:r>
            <a:r>
              <a:rPr lang="ru-RU" dirty="0"/>
              <a:t>Переключение на пользователя </a:t>
            </a:r>
            <a:r>
              <a:rPr lang="en-US" dirty="0" err="1"/>
              <a:t>alice</a:t>
            </a:r>
            <a:r>
              <a:rPr lang="ru-RU" dirty="0"/>
              <a:t>, создание пользователя </a:t>
            </a:r>
            <a:r>
              <a:rPr lang="en-US" dirty="0"/>
              <a:t>bob</a:t>
            </a:r>
            <a:r>
              <a:rPr lang="ru-RU" dirty="0"/>
              <a:t> и последующая проверка, установка пароля для </a:t>
            </a:r>
            <a:r>
              <a:rPr lang="en-US" dirty="0"/>
              <a:t>bob</a:t>
            </a:r>
            <a:r>
              <a:rPr lang="ru-RU" dirty="0"/>
              <a:t>.</a:t>
            </a:r>
          </a:p>
        </p:txBody>
      </p:sp>
      <p:pic>
        <p:nvPicPr>
          <p:cNvPr id="7" name="Image 5">
            <a:extLst>
              <a:ext uri="{FF2B5EF4-FFF2-40B4-BE49-F238E27FC236}">
                <a16:creationId xmlns:a16="http://schemas.microsoft.com/office/drawing/2014/main" id="{42276215-249A-5558-E39F-93F3DD8CBC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29333" y="2979076"/>
            <a:ext cx="6333333" cy="21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6446-1AF5-4776-B4CF-949B574C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Vim, </a:t>
            </a:r>
            <a:r>
              <a:rPr lang="ru-RU" dirty="0"/>
              <a:t>открытие файла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2391672" y="5175315"/>
            <a:ext cx="7408654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5. </a:t>
            </a:r>
            <a:r>
              <a:rPr lang="ru-RU" dirty="0"/>
              <a:t>Переключение на пользователя </a:t>
            </a:r>
            <a:r>
              <a:rPr lang="en-US" dirty="0"/>
              <a:t>root</a:t>
            </a:r>
            <a:r>
              <a:rPr lang="ru-RU" dirty="0"/>
              <a:t>. Открытие файла.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F4B2A28-4A5C-5680-17D9-C4ED8868EF0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533650" y="3169444"/>
            <a:ext cx="71247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2574BA-4288-4100-91BB-4D188CE70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подкаталогов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908113" y="5284385"/>
            <a:ext cx="10473885" cy="74877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6. </a:t>
            </a:r>
            <a:r>
              <a:rPr lang="ru-RU" dirty="0"/>
              <a:t>Открытие каталога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skel</a:t>
            </a:r>
            <a:r>
              <a:rPr lang="ru-RU" dirty="0"/>
              <a:t> и создание подкаталогов </a:t>
            </a:r>
            <a:r>
              <a:rPr lang="ru-RU" dirty="0" err="1"/>
              <a:t>Pictures</a:t>
            </a:r>
            <a:r>
              <a:rPr lang="ru-RU" dirty="0"/>
              <a:t> и </a:t>
            </a:r>
            <a:r>
              <a:rPr lang="ru-RU" dirty="0" err="1"/>
              <a:t>Documents</a:t>
            </a:r>
            <a:r>
              <a:rPr lang="ru-RU" dirty="0"/>
              <a:t>, проверка создания и открытие файла .</a:t>
            </a:r>
            <a:r>
              <a:rPr lang="ru-RU" dirty="0" err="1"/>
              <a:t>bashrc</a:t>
            </a:r>
            <a:r>
              <a:rPr lang="ru-RU" dirty="0"/>
              <a:t>.</a:t>
            </a:r>
          </a:p>
        </p:txBody>
      </p:sp>
      <p:pic>
        <p:nvPicPr>
          <p:cNvPr id="5" name="Image 9">
            <a:extLst>
              <a:ext uri="{FF2B5EF4-FFF2-40B4-BE49-F238E27FC236}">
                <a16:creationId xmlns:a16="http://schemas.microsoft.com/office/drawing/2014/main" id="{7B5A5D09-A51A-4756-6FB6-9541B09BA28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10285" y="2731457"/>
            <a:ext cx="6571429" cy="2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5E261-BCD6-4C20-86FF-B2E4E34C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Редактирование файла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2803598" y="5335572"/>
            <a:ext cx="6584801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7. </a:t>
            </a:r>
            <a:r>
              <a:rPr lang="ru-RU" dirty="0"/>
              <a:t>Добавление строки</a:t>
            </a:r>
            <a:r>
              <a:rPr lang="en-US" dirty="0"/>
              <a:t>: export EDITOR=/</a:t>
            </a:r>
            <a:r>
              <a:rPr lang="en-US" dirty="0" err="1"/>
              <a:t>usr</a:t>
            </a:r>
            <a:r>
              <a:rPr lang="en-US" dirty="0"/>
              <a:t>/bin/vim.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Image 10">
            <a:extLst>
              <a:ext uri="{FF2B5EF4-FFF2-40B4-BE49-F238E27FC236}">
                <a16:creationId xmlns:a16="http://schemas.microsoft.com/office/drawing/2014/main" id="{0224CE4F-774C-76CC-0D94-91BAB4B9C3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96758" y="3240832"/>
            <a:ext cx="3331285" cy="141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27DA4-001A-4B18-AF91-BEEB16FE2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Новый пользователь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769501" y="6128007"/>
            <a:ext cx="10652995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Рис. 8. </a:t>
            </a:r>
            <a:r>
              <a:rPr lang="ru-RU" dirty="0"/>
              <a:t>Создание пользователя </a:t>
            </a:r>
            <a:r>
              <a:rPr lang="en-US" dirty="0"/>
              <a:t>carol </a:t>
            </a:r>
            <a:r>
              <a:rPr lang="ru-RU" dirty="0"/>
              <a:t>и установка пароля. Просмотр информации о пользователе </a:t>
            </a:r>
            <a:r>
              <a:rPr lang="en-US" dirty="0"/>
              <a:t>carol </a:t>
            </a:r>
            <a:r>
              <a:rPr lang="ru-RU" dirty="0"/>
              <a:t>и проверка наличия каталогов.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Image 11">
            <a:extLst>
              <a:ext uri="{FF2B5EF4-FFF2-40B4-BE49-F238E27FC236}">
                <a16:creationId xmlns:a16="http://schemas.microsoft.com/office/drawing/2014/main" id="{2C7B53EB-72C3-D10A-98CE-352A32E101F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834095" y="3136219"/>
            <a:ext cx="6523809" cy="1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Цитаты">
  <a:themeElements>
    <a:clrScheme name="Цитаты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Цитаты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Цитаты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Цитаты</Template>
  <TotalTime>118</TotalTime>
  <Words>326</Words>
  <Application>Microsoft Office PowerPoint</Application>
  <PresentationFormat>Широкоэкранный</PresentationFormat>
  <Paragraphs>34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Century Gothic</vt:lpstr>
      <vt:lpstr>Wingdings 2</vt:lpstr>
      <vt:lpstr>Цитаты</vt:lpstr>
      <vt:lpstr>Лабораторная работа №2  Управление пользователями и группами  </vt:lpstr>
      <vt:lpstr>Команды: whoami, id, su, visudo</vt:lpstr>
      <vt:lpstr>Поиск нужной строки</vt:lpstr>
      <vt:lpstr>Новый пользователь</vt:lpstr>
      <vt:lpstr>Переключение на нового пользователя</vt:lpstr>
      <vt:lpstr>Vim, открытие файла</vt:lpstr>
      <vt:lpstr>Создание подкаталогов</vt:lpstr>
      <vt:lpstr>Редактирование файла</vt:lpstr>
      <vt:lpstr>Новый пользователь</vt:lpstr>
      <vt:lpstr>Изменение свойства пароля</vt:lpstr>
      <vt:lpstr>Запуск скрипта Идентификаторы</vt:lpstr>
      <vt:lpstr>Создание групп  Добавление пользователей в группы</vt:lpstr>
      <vt:lpstr>id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Ivan</dc:creator>
  <cp:lastModifiedBy>Ко Антон Геннадьевич</cp:lastModifiedBy>
  <cp:revision>45</cp:revision>
  <dcterms:created xsi:type="dcterms:W3CDTF">2022-11-11T17:59:21Z</dcterms:created>
  <dcterms:modified xsi:type="dcterms:W3CDTF">2025-02-14T18:43:53Z</dcterms:modified>
</cp:coreProperties>
</file>