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80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</a:t>
            </a:r>
            <a:r>
              <a:rPr lang="ru-RU" dirty="0"/>
              <a:t>3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Настройка прав доступа 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Ко Антон Геннадьевич</a:t>
            </a:r>
          </a:p>
          <a:p>
            <a:r>
              <a:rPr lang="ru-RU" dirty="0"/>
              <a:t>1132221551</a:t>
            </a:r>
          </a:p>
          <a:p>
            <a:r>
              <a:rPr lang="ru-RU" dirty="0"/>
              <a:t>НПИбд-02-23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5E261-BCD6-4C20-86FF-B2E4E34C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Проверка прав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7.2. </a:t>
            </a:r>
            <a:r>
              <a:rPr lang="en-US" sz="1600"/>
              <a:t>Проверка правильности установки разрешений.</a:t>
            </a:r>
          </a:p>
          <a:p>
            <a:pPr marL="0" indent="0"/>
            <a:endParaRPr lang="en-US" sz="1600"/>
          </a:p>
        </p:txBody>
      </p:sp>
      <p:pic>
        <p:nvPicPr>
          <p:cNvPr id="5" name="Объект 4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33594DB-A950-2757-6EFA-2F312808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1851" y="2780298"/>
            <a:ext cx="6277349" cy="298174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27DA4-001A-4B18-AF91-BEEB16FE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Новый файл и проверка полномочий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2022AF4-279A-443F-BAE0-DCD8BE9DBDC6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8. </a:t>
            </a:r>
            <a:r>
              <a:rPr lang="en-US" sz="1600"/>
              <a:t>Создание нового файла и проверка текущих назначений полномочий.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C54E0C6-0EDF-BAA5-07FF-BAD3905EB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1851" y="3266793"/>
            <a:ext cx="6277349" cy="200875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3167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9FBA9-755D-4259-8277-135AB8F2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Установка </a:t>
            </a:r>
            <a:r>
              <a:rPr lang="en-US" dirty="0"/>
              <a:t>ACL, </a:t>
            </a:r>
            <a:r>
              <a:rPr lang="en-US"/>
              <a:t>новый файл в </a:t>
            </a:r>
            <a:r>
              <a:rPr lang="en-US" dirty="0"/>
              <a:t>main</a:t>
            </a:r>
            <a:endParaRPr lang="en-US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9.1. </a:t>
            </a:r>
            <a:r>
              <a:rPr lang="en-US" sz="1600"/>
              <a:t>Установка ACL по умолчанию для двух каталогов, добавление нового файла в каталог main и проверка текущих назначений полномочий.</a:t>
            </a:r>
          </a:p>
          <a:p>
            <a:pPr marL="0" indent="0"/>
            <a:endParaRPr lang="en-US" sz="160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F5130DE-D516-7F8C-26A0-122D6DC16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1851" y="3000006"/>
            <a:ext cx="6277349" cy="254232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46DDB-FE38-4154-8C5D-1296F3E7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Установка </a:t>
            </a:r>
            <a:r>
              <a:rPr lang="en-US" dirty="0"/>
              <a:t>ACL, </a:t>
            </a:r>
            <a:r>
              <a:rPr lang="en-US"/>
              <a:t>новый файл в </a:t>
            </a:r>
            <a:r>
              <a:rPr lang="en-US" dirty="0"/>
              <a:t>third</a:t>
            </a:r>
            <a:endParaRPr lang="en-US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1CADC0B-1B57-4F8D-8B84-554A206AFD25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9.2. </a:t>
            </a:r>
            <a:r>
              <a:rPr lang="en-US" sz="1600"/>
              <a:t>Добавление нового файла в каталог third и проверка текущих назначений полномочий.</a:t>
            </a:r>
          </a:p>
          <a:p>
            <a:pPr marL="0" indent="0"/>
            <a:endParaRPr lang="en-US" sz="160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3CE9BE9-68E6-2DEB-33D0-27C1BC329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1851" y="2905846"/>
            <a:ext cx="6277349" cy="273064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28411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58528-6C91-49A8-9F29-9B340136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Пользователь</a:t>
            </a:r>
            <a:r>
              <a:rPr lang="en-US" dirty="0"/>
              <a:t> carol</a:t>
            </a:r>
            <a:endParaRPr lang="en-US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AC31186-5A31-42D5-B3D0-5B597F83AF36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10. </a:t>
            </a:r>
            <a:r>
              <a:rPr lang="en-US" sz="1600"/>
              <a:t>Открытие терминала под пользователем carol и проверка операций с файлами.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6FCEC9D-B440-107C-7E77-152E06BC3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1851" y="3486500"/>
            <a:ext cx="6277349" cy="156933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38803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были получены представление о работе с учётными записями пользователей и группами пользователей в операционной системе типа </a:t>
            </a:r>
            <a:r>
              <a:rPr lang="ru-RU" dirty="0" err="1"/>
              <a:t>Linux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A0BE2-3A80-4081-8865-84DAD7E8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F57825-E9AC-4B2E-8ADB-131B12C5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Целью данной работы является получение навыков настройки базовых и специальных прав доступа для групп пользователей в операционной системе типа </a:t>
            </a:r>
            <a:r>
              <a:rPr lang="ru-RU" sz="2400" dirty="0" err="1"/>
              <a:t>Linux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700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в учётной записи </a:t>
            </a:r>
            <a:r>
              <a:rPr lang="en-US" dirty="0"/>
              <a:t>root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421064" y="5845203"/>
            <a:ext cx="11349872" cy="7252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 </a:t>
            </a:r>
            <a:r>
              <a:rPr lang="ru-RU" dirty="0"/>
              <a:t>Открытие учётной записи (</a:t>
            </a:r>
            <a:r>
              <a:rPr lang="en-US" dirty="0" err="1"/>
              <a:t>su</a:t>
            </a:r>
            <a:r>
              <a:rPr lang="ru-RU" dirty="0"/>
              <a:t> -), создание каталогов (</a:t>
            </a:r>
            <a:r>
              <a:rPr lang="en-US" dirty="0" err="1"/>
              <a:t>mkdir</a:t>
            </a:r>
            <a:r>
              <a:rPr lang="ru-RU" dirty="0"/>
              <a:t> -</a:t>
            </a:r>
            <a:r>
              <a:rPr lang="en-US" dirty="0"/>
              <a:t>p</a:t>
            </a:r>
            <a:r>
              <a:rPr lang="ru-RU" dirty="0"/>
              <a:t>), просмотр владельцев каталогов (</a:t>
            </a:r>
            <a:r>
              <a:rPr lang="en-US" dirty="0"/>
              <a:t>ls</a:t>
            </a:r>
            <a:r>
              <a:rPr lang="ru-RU" dirty="0"/>
              <a:t> -</a:t>
            </a:r>
            <a:r>
              <a:rPr lang="en-US" dirty="0"/>
              <a:t>Al</a:t>
            </a:r>
            <a:r>
              <a:rPr lang="ru-RU" dirty="0"/>
              <a:t>), изменение владельцев каталогов (</a:t>
            </a:r>
            <a:r>
              <a:rPr lang="en-US" dirty="0" err="1"/>
              <a:t>chgrp</a:t>
            </a:r>
            <a:r>
              <a:rPr lang="ru-RU" dirty="0"/>
              <a:t>), установка разрешений (</a:t>
            </a:r>
            <a:r>
              <a:rPr lang="en-US" dirty="0" err="1"/>
              <a:t>chmod</a:t>
            </a:r>
            <a:r>
              <a:rPr lang="ru-RU" dirty="0"/>
              <a:t>).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D89E612-2B77-00FB-2B9B-B190FC26B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602" y="2326242"/>
            <a:ext cx="4086795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04F64-97DA-457D-8A78-316004BB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579163"/>
            <a:ext cx="10571998" cy="970450"/>
          </a:xfrm>
        </p:spPr>
        <p:txBody>
          <a:bodyPr/>
          <a:lstStyle/>
          <a:p>
            <a:r>
              <a:rPr lang="ru-RU" dirty="0"/>
              <a:t>Работа в учётной записи пользователя </a:t>
            </a:r>
            <a:r>
              <a:rPr lang="en-US" dirty="0"/>
              <a:t>bob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2529870" y="5632589"/>
            <a:ext cx="7132256" cy="109873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 </a:t>
            </a:r>
            <a:r>
              <a:rPr lang="ru-RU" dirty="0"/>
              <a:t>Открытие учётной записи пользователя </a:t>
            </a:r>
            <a:r>
              <a:rPr lang="en-US" dirty="0"/>
              <a:t>bob</a:t>
            </a:r>
            <a:r>
              <a:rPr lang="ru-RU" dirty="0"/>
              <a:t>, переход и проверка по каталогам </a:t>
            </a:r>
            <a:r>
              <a:rPr lang="en-US" dirty="0"/>
              <a:t>main </a:t>
            </a:r>
            <a:r>
              <a:rPr lang="ru-RU" dirty="0"/>
              <a:t>и </a:t>
            </a:r>
            <a:r>
              <a:rPr lang="en-US" dirty="0"/>
              <a:t>third</a:t>
            </a:r>
            <a:r>
              <a:rPr lang="ru-RU" dirty="0"/>
              <a:t>, создание новых файлов.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3018934-61C4-8E3C-D865-F011CE852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316" y="2638454"/>
            <a:ext cx="7803367" cy="19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1849132" y="5694374"/>
            <a:ext cx="8493731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 </a:t>
            </a:r>
            <a:r>
              <a:rPr lang="ru-RU" dirty="0"/>
              <a:t>Открытие учётной записи пользователя </a:t>
            </a:r>
            <a:r>
              <a:rPr lang="en-US" dirty="0" err="1"/>
              <a:t>alice</a:t>
            </a:r>
            <a:r>
              <a:rPr lang="ru-RU" dirty="0"/>
              <a:t>, переход в каталог </a:t>
            </a:r>
            <a:r>
              <a:rPr lang="en-US" dirty="0"/>
              <a:t>main</a:t>
            </a:r>
            <a:r>
              <a:rPr lang="ru-RU" dirty="0"/>
              <a:t>, создание двух файлов, проверка.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D1D28E0-EFB5-4636-8F7C-2A25C25C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579163"/>
            <a:ext cx="10571998" cy="970450"/>
          </a:xfrm>
        </p:spPr>
        <p:txBody>
          <a:bodyPr/>
          <a:lstStyle/>
          <a:p>
            <a:r>
              <a:rPr lang="ru-RU" dirty="0"/>
              <a:t>Работа в учётной записи пользователя </a:t>
            </a:r>
            <a:r>
              <a:rPr lang="en-US" dirty="0" err="1"/>
              <a:t>alice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55EADD6-0844-AE61-DA5C-11E045C41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3680" y="2656136"/>
            <a:ext cx="5004640" cy="155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437E8-1986-43E1-AF50-B054927F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Возвращение в терминал (</a:t>
            </a:r>
            <a:r>
              <a:rPr lang="en-US" dirty="0"/>
              <a:t>bob)</a:t>
            </a:r>
            <a:endParaRPr lang="en-US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4. </a:t>
            </a:r>
            <a:r>
              <a:rPr lang="en-US" sz="1600"/>
              <a:t>Проверка созданных файлов под пользователем bob, удаление файлов, создание двух новых файлов.</a:t>
            </a:r>
          </a:p>
          <a:p>
            <a:pPr marL="0" indent="0"/>
            <a:endParaRPr lang="en-US" sz="160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AF10A99-01CF-AA56-11A6-6BB41D99E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1851" y="2790815"/>
            <a:ext cx="6277349" cy="296070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Терминал под пользователем </a:t>
            </a:r>
            <a:r>
              <a:rPr lang="en-US" dirty="0"/>
              <a:t>root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029091" y="4025244"/>
            <a:ext cx="10133815" cy="97044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 </a:t>
            </a:r>
            <a:r>
              <a:rPr lang="ru-RU" dirty="0"/>
              <a:t>Открытие терминала под пользователем </a:t>
            </a:r>
            <a:r>
              <a:rPr lang="en-US" dirty="0"/>
              <a:t>root</a:t>
            </a:r>
            <a:r>
              <a:rPr lang="ru-RU" dirty="0"/>
              <a:t>, установка бит идентификатора группы, а также </a:t>
            </a:r>
            <a:r>
              <a:rPr lang="ru-RU" dirty="0" err="1"/>
              <a:t>stiky</a:t>
            </a:r>
            <a:r>
              <a:rPr lang="ru-RU" dirty="0"/>
              <a:t>-бита для разделяемого (общего) каталога группы.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6ABF6B-25DC-3D02-CA27-B9C0C046C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0302" y="3173006"/>
            <a:ext cx="6371392" cy="51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2975B-9274-4D49-97CC-524466BE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Терминал под пользователем alice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6. </a:t>
            </a:r>
            <a:r>
              <a:rPr lang="en-US" sz="1600"/>
              <a:t>Открытие терминала под пользователем alice, создание в каталоге main двух новых файлов, проверка принадлежности файлов группе main и попытка удаление файлов пользователя bob.</a:t>
            </a:r>
          </a:p>
          <a:p>
            <a:pPr marL="0" indent="0"/>
            <a:endParaRPr lang="en-US" sz="160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A41EAD8-679D-7054-87BA-FF64E5512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0533" y="2413000"/>
            <a:ext cx="4659985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574BA-4288-4100-91BB-4D188CE7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прав </a:t>
            </a:r>
            <a:r>
              <a:rPr lang="en-US" dirty="0"/>
              <a:t>r-x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859056" y="4097610"/>
            <a:ext cx="10473885" cy="74877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7</a:t>
            </a:r>
            <a:r>
              <a:rPr lang="en-US" b="1" dirty="0"/>
              <a:t>.1</a:t>
            </a:r>
            <a:r>
              <a:rPr lang="ru-RU" b="1" dirty="0"/>
              <a:t>. </a:t>
            </a:r>
            <a:r>
              <a:rPr lang="ru-RU" dirty="0"/>
              <a:t>Открытие терминала с учётной записью </a:t>
            </a:r>
            <a:r>
              <a:rPr lang="en-US" dirty="0"/>
              <a:t>root</a:t>
            </a:r>
            <a:r>
              <a:rPr lang="ru-RU" dirty="0"/>
              <a:t>, установка прав на чтение и выполнение.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C20BC5F-93F9-2313-235A-7B03244D8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669" y="2760390"/>
            <a:ext cx="8976658" cy="9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202</TotalTime>
  <Words>375</Words>
  <Application>Microsoft Office PowerPoint</Application>
  <PresentationFormat>Широкоэкранный</PresentationFormat>
  <Paragraphs>33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Century Gothic</vt:lpstr>
      <vt:lpstr>Wingdings 2</vt:lpstr>
      <vt:lpstr>Цитаты</vt:lpstr>
      <vt:lpstr>Лабораторная работа №3  Настройка прав доступа  </vt:lpstr>
      <vt:lpstr>Цель работы:</vt:lpstr>
      <vt:lpstr>Работа в учётной записи root</vt:lpstr>
      <vt:lpstr>Работа в учётной записи пользователя bob</vt:lpstr>
      <vt:lpstr>Работа в учётной записи пользователя alice</vt:lpstr>
      <vt:lpstr>Возвращение в терминал (bob)</vt:lpstr>
      <vt:lpstr>Терминал под пользователем root</vt:lpstr>
      <vt:lpstr>Терминал под пользователем alice</vt:lpstr>
      <vt:lpstr>Установка прав r-x</vt:lpstr>
      <vt:lpstr>Проверка прав</vt:lpstr>
      <vt:lpstr>Новый файл и проверка полномочий</vt:lpstr>
      <vt:lpstr>Установка ACL, новый файл в main</vt:lpstr>
      <vt:lpstr>Установка ACL, новый файл в third</vt:lpstr>
      <vt:lpstr>Пользователь carol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Ко Антон Геннадьевич</cp:lastModifiedBy>
  <cp:revision>58</cp:revision>
  <dcterms:created xsi:type="dcterms:W3CDTF">2022-11-11T17:59:21Z</dcterms:created>
  <dcterms:modified xsi:type="dcterms:W3CDTF">2025-02-16T23:35:31Z</dcterms:modified>
</cp:coreProperties>
</file>