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300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5" r:id="rId37"/>
    <p:sldId id="299" r:id="rId38"/>
    <p:sldId id="278" r:id="rId39"/>
    <p:sldId id="27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Лабораторная работа №</a:t>
            </a:r>
            <a:r>
              <a:rPr lang="ru-RU" dirty="0"/>
              <a:t>4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Работа с программными пакетами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5E261-BCD6-4C20-86FF-B2E4E34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</a:t>
            </a:r>
            <a:r>
              <a:rPr lang="en-US" dirty="0" err="1"/>
              <a:t>nmap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2803599" y="6430740"/>
            <a:ext cx="577892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Выполнение команды </a:t>
            </a:r>
            <a:r>
              <a:rPr lang="en-US" dirty="0" err="1"/>
              <a:t>dnf</a:t>
            </a:r>
            <a:r>
              <a:rPr lang="en-US" dirty="0"/>
              <a:t> info </a:t>
            </a:r>
            <a:r>
              <a:rPr lang="en-US" dirty="0" err="1"/>
              <a:t>nmap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6AD1740E-4171-2DE9-6526-18E33536D5E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7975" y="2250281"/>
            <a:ext cx="64960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27DA4-001A-4B18-AF91-BEEB16FE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err="1"/>
              <a:t>nmap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3032494" y="6292391"/>
            <a:ext cx="612701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Выполнение команды </a:t>
            </a:r>
            <a:r>
              <a:rPr lang="en-US" dirty="0" err="1"/>
              <a:t>dnf</a:t>
            </a:r>
            <a:r>
              <a:rPr lang="en-US" dirty="0"/>
              <a:t> install </a:t>
            </a:r>
            <a:r>
              <a:rPr lang="en-US" dirty="0" err="1"/>
              <a:t>nmap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07F16241-9028-EF0A-A7A6-41EB0F64ADF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09887" y="2669381"/>
            <a:ext cx="63722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9FBA9-755D-4259-8277-135AB8F2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Установка nmap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3.4. </a:t>
            </a:r>
            <a:r>
              <a:rPr lang="en-US" sz="1600"/>
              <a:t>Выполнение команды dnf install nmap\*.</a:t>
            </a:r>
          </a:p>
          <a:p>
            <a:pPr marL="0" indent="0"/>
            <a:endParaRPr lang="en-US" sz="1600"/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43DFDC54-AA85-4DB0-A995-C6D89D109D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557121"/>
            <a:ext cx="6277349" cy="14280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46DDB-FE38-4154-8C5D-1296F3E7E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Удаление nmap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1CADC0B-1B57-4F8D-8B84-554A206AFD25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4.1. </a:t>
            </a:r>
            <a:r>
              <a:rPr lang="en-US" sz="1600"/>
              <a:t>Выполнение команды dnf remove nmap.</a:t>
            </a:r>
          </a:p>
          <a:p>
            <a:pPr marL="0" indent="0"/>
            <a:endParaRPr lang="en-US" sz="1600"/>
          </a:p>
        </p:txBody>
      </p:sp>
      <p:pic>
        <p:nvPicPr>
          <p:cNvPr id="5" name="Image 12">
            <a:extLst>
              <a:ext uri="{FF2B5EF4-FFF2-40B4-BE49-F238E27FC236}">
                <a16:creationId xmlns:a16="http://schemas.microsoft.com/office/drawing/2014/main" id="{AAB2450C-5582-2E9A-E95E-F2C161C623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662598"/>
            <a:ext cx="6277349" cy="321714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2841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8528-6C91-49A8-9F29-9B340136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Удаление </a:t>
            </a:r>
            <a:r>
              <a:rPr lang="en-US" dirty="0" err="1"/>
              <a:t>nmap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AC31186-5A31-42D5-B3D0-5B597F83AF36}"/>
              </a:ext>
            </a:extLst>
          </p:cNvPr>
          <p:cNvSpPr txBox="1">
            <a:spLocks/>
          </p:cNvSpPr>
          <p:nvPr/>
        </p:nvSpPr>
        <p:spPr>
          <a:xfrm>
            <a:off x="2667427" y="5675748"/>
            <a:ext cx="6857140" cy="66894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 </a:t>
            </a:r>
            <a:r>
              <a:rPr lang="ru-RU" dirty="0"/>
              <a:t>Выполнение команды </a:t>
            </a:r>
            <a:r>
              <a:rPr lang="en-US" dirty="0" err="1"/>
              <a:t>dnf</a:t>
            </a:r>
            <a:r>
              <a:rPr lang="en-US" dirty="0"/>
              <a:t> remove </a:t>
            </a:r>
            <a:r>
              <a:rPr lang="en-US" dirty="0" err="1"/>
              <a:t>nmap</a:t>
            </a:r>
            <a:r>
              <a:rPr lang="ru-RU" dirty="0"/>
              <a:t>\*.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Image 13">
            <a:extLst>
              <a:ext uri="{FF2B5EF4-FFF2-40B4-BE49-F238E27FC236}">
                <a16:creationId xmlns:a16="http://schemas.microsoft.com/office/drawing/2014/main" id="{89E6267C-CB5E-172F-935A-6BEF8A6F03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28925" y="2888456"/>
            <a:ext cx="65341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64865" y="5859463"/>
            <a:ext cx="746227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5.1. </a:t>
            </a:r>
            <a:r>
              <a:rPr lang="ru-RU" dirty="0"/>
              <a:t>Получение списков имеющихся групп пакетов (выполнение команды </a:t>
            </a:r>
            <a:r>
              <a:rPr lang="en-US" dirty="0" err="1"/>
              <a:t>dnf</a:t>
            </a:r>
            <a:r>
              <a:rPr lang="en-US" dirty="0"/>
              <a:t> groups list</a:t>
            </a:r>
            <a:r>
              <a:rPr lang="ru-RU" dirty="0"/>
              <a:t>).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Получение списка имеющихся групп пакетов</a:t>
            </a:r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9553CB43-52B4-5D00-7E7B-22008328C5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43927" y="2222500"/>
            <a:ext cx="5104146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24B8E82-4BDD-416E-ADFA-0D8852916B41}"/>
              </a:ext>
            </a:extLst>
          </p:cNvPr>
          <p:cNvSpPr txBox="1">
            <a:spLocks/>
          </p:cNvSpPr>
          <p:nvPr/>
        </p:nvSpPr>
        <p:spPr>
          <a:xfrm>
            <a:off x="1641832" y="6176971"/>
            <a:ext cx="890832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5.2. </a:t>
            </a:r>
            <a:r>
              <a:rPr lang="ru-RU" dirty="0"/>
              <a:t>Выполнение команды </a:t>
            </a:r>
            <a:r>
              <a:rPr lang="en-US" dirty="0"/>
              <a:t>LANG</a:t>
            </a:r>
            <a:r>
              <a:rPr lang="ru-RU" dirty="0"/>
              <a:t>=</a:t>
            </a:r>
            <a:r>
              <a:rPr lang="en-US" dirty="0"/>
              <a:t>C </a:t>
            </a:r>
            <a:r>
              <a:rPr lang="en-US" dirty="0" err="1"/>
              <a:t>dnf</a:t>
            </a:r>
            <a:r>
              <a:rPr lang="en-US" dirty="0"/>
              <a:t> group list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B92F45-ACA5-4D74-9D0A-53AEAFF0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Получение списка имеющихся групп пакетов</a:t>
            </a:r>
          </a:p>
        </p:txBody>
      </p:sp>
      <p:pic>
        <p:nvPicPr>
          <p:cNvPr id="4" name="Image 15">
            <a:extLst>
              <a:ext uri="{FF2B5EF4-FFF2-40B4-BE49-F238E27FC236}">
                <a16:creationId xmlns:a16="http://schemas.microsoft.com/office/drawing/2014/main" id="{62E039EA-D588-AE1E-DE20-EA6302E6EBF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97249" y="2222500"/>
            <a:ext cx="4797501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0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156351" y="5522902"/>
            <a:ext cx="9879291" cy="8217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5.3. </a:t>
            </a:r>
            <a:r>
              <a:rPr lang="ru-RU" dirty="0"/>
              <a:t>Получение информации (выполнение команды </a:t>
            </a:r>
            <a:r>
              <a:rPr lang="en-US" dirty="0" err="1"/>
              <a:t>dnf</a:t>
            </a:r>
            <a:r>
              <a:rPr lang="en-US" dirty="0"/>
              <a:t> groups info</a:t>
            </a:r>
            <a:r>
              <a:rPr lang="ru-RU" dirty="0"/>
              <a:t> “</a:t>
            </a:r>
            <a:r>
              <a:rPr lang="en-US" dirty="0"/>
              <a:t>RPM Development Tools</a:t>
            </a:r>
            <a:r>
              <a:rPr lang="ru-RU" dirty="0"/>
              <a:t>”.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Получение информации</a:t>
            </a:r>
          </a:p>
        </p:txBody>
      </p:sp>
      <p:pic>
        <p:nvPicPr>
          <p:cNvPr id="4" name="Image 16">
            <a:extLst>
              <a:ext uri="{FF2B5EF4-FFF2-40B4-BE49-F238E27FC236}">
                <a16:creationId xmlns:a16="http://schemas.microsoft.com/office/drawing/2014/main" id="{FA08BA72-B7CB-5B08-F311-43F691F62E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38450" y="3040856"/>
            <a:ext cx="65151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156351" y="3925645"/>
            <a:ext cx="9879291" cy="9902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5.4. </a:t>
            </a:r>
            <a:r>
              <a:rPr lang="ru-RU" dirty="0"/>
              <a:t>Установка группы пакетов </a:t>
            </a:r>
            <a:r>
              <a:rPr lang="en-US" dirty="0"/>
              <a:t>RPM Development Tools</a:t>
            </a:r>
            <a:r>
              <a:rPr lang="ru-RU" dirty="0"/>
              <a:t> (выполнение команды </a:t>
            </a:r>
            <a:r>
              <a:rPr lang="en-US" dirty="0" err="1"/>
              <a:t>dnf</a:t>
            </a:r>
            <a:r>
              <a:rPr lang="en-US" dirty="0"/>
              <a:t> </a:t>
            </a:r>
            <a:r>
              <a:rPr lang="en-US" dirty="0" err="1"/>
              <a:t>groupinstall</a:t>
            </a:r>
            <a:r>
              <a:rPr lang="ru-RU" dirty="0"/>
              <a:t> “</a:t>
            </a:r>
            <a:r>
              <a:rPr lang="en-US" dirty="0"/>
              <a:t>RPM Development Tools</a:t>
            </a:r>
            <a:r>
              <a:rPr lang="ru-RU" dirty="0"/>
              <a:t>”).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Установка группы пакетов</a:t>
            </a:r>
          </a:p>
        </p:txBody>
      </p:sp>
      <p:pic>
        <p:nvPicPr>
          <p:cNvPr id="4" name="Image 17">
            <a:extLst>
              <a:ext uri="{FF2B5EF4-FFF2-40B4-BE49-F238E27FC236}">
                <a16:creationId xmlns:a16="http://schemas.microsoft.com/office/drawing/2014/main" id="{9891DEE0-C579-1623-DB1E-393E87C21C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59866" y="3043468"/>
            <a:ext cx="5872268" cy="38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3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156354" y="5824541"/>
            <a:ext cx="9879291" cy="77365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5.5. </a:t>
            </a:r>
            <a:r>
              <a:rPr lang="ru-RU" dirty="0"/>
              <a:t>Удаление группы пакетов </a:t>
            </a:r>
            <a:r>
              <a:rPr lang="en-US" dirty="0"/>
              <a:t>RPM Development Tools (</a:t>
            </a:r>
            <a:r>
              <a:rPr lang="ru-RU" dirty="0"/>
              <a:t>выполнение команды </a:t>
            </a:r>
            <a:r>
              <a:rPr lang="en-US" dirty="0" err="1"/>
              <a:t>dnf</a:t>
            </a:r>
            <a:r>
              <a:rPr lang="en-US" dirty="0"/>
              <a:t> </a:t>
            </a:r>
            <a:r>
              <a:rPr lang="en-US" dirty="0" err="1"/>
              <a:t>groupremove</a:t>
            </a:r>
            <a:r>
              <a:rPr lang="en-US" dirty="0"/>
              <a:t> “RPM Development Tools”).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Удаление группы пакетов</a:t>
            </a:r>
          </a:p>
        </p:txBody>
      </p:sp>
      <p:pic>
        <p:nvPicPr>
          <p:cNvPr id="4" name="Image 18">
            <a:extLst>
              <a:ext uri="{FF2B5EF4-FFF2-40B4-BE49-F238E27FC236}">
                <a16:creationId xmlns:a16="http://schemas.microsoft.com/office/drawing/2014/main" id="{BC6745C5-2634-0777-C147-883F69DE787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54232" y="3429000"/>
            <a:ext cx="6883535" cy="7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48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77DC1-BBC2-4C60-BD88-200AFCF0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A0F1E-4A69-4F82-A6C1-3EDD160E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Целью данной работы является получение навыков работы с репозиториями и менеджерами пакетов.</a:t>
            </a:r>
            <a:endParaRPr lang="ru-RU" sz="2400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6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156349" y="6032592"/>
            <a:ext cx="987929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6. </a:t>
            </a:r>
            <a:r>
              <a:rPr lang="ru-RU" dirty="0"/>
              <a:t>Просмотр использования команды </a:t>
            </a:r>
            <a:r>
              <a:rPr lang="en-US" dirty="0" err="1"/>
              <a:t>dnf</a:t>
            </a:r>
            <a:r>
              <a:rPr lang="en-US" dirty="0"/>
              <a:t> </a:t>
            </a:r>
            <a:r>
              <a:rPr lang="ru-RU" dirty="0"/>
              <a:t>и отмена шестого по счёту действия.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Просмотр истории и отмена действия</a:t>
            </a:r>
          </a:p>
        </p:txBody>
      </p:sp>
      <p:pic>
        <p:nvPicPr>
          <p:cNvPr id="4" name="Image 19">
            <a:extLst>
              <a:ext uri="{FF2B5EF4-FFF2-40B4-BE49-F238E27FC236}">
                <a16:creationId xmlns:a16="http://schemas.microsoft.com/office/drawing/2014/main" id="{471C0D73-A275-D1A0-F355-2B145487615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76537" y="2612231"/>
            <a:ext cx="6638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8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3947678" y="6292391"/>
            <a:ext cx="569362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7. </a:t>
            </a:r>
            <a:r>
              <a:rPr lang="ru-RU" dirty="0"/>
              <a:t>Скачивание </a:t>
            </a:r>
            <a:r>
              <a:rPr lang="en-US" dirty="0"/>
              <a:t>rpm</a:t>
            </a:r>
            <a:r>
              <a:rPr lang="ru-RU" dirty="0"/>
              <a:t>-пакета </a:t>
            </a:r>
            <a:r>
              <a:rPr lang="en-US" dirty="0"/>
              <a:t>lynx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Скачивание пакета</a:t>
            </a:r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id="{133CF5D1-1D26-DB68-5C88-8DD2C8AE88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81312" y="3455194"/>
            <a:ext cx="6429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4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Действия с пакетом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8. </a:t>
            </a:r>
            <a:r>
              <a:rPr lang="en-US" sz="1600"/>
              <a:t>Нахождение каталога с пакетом, установка rpm-пакета, определение расположения исполняемого файла, определение к какому пакету принадлежит lynx.</a:t>
            </a:r>
          </a:p>
        </p:txBody>
      </p:sp>
      <p:pic>
        <p:nvPicPr>
          <p:cNvPr id="4" name="Image 21">
            <a:extLst>
              <a:ext uri="{FF2B5EF4-FFF2-40B4-BE49-F238E27FC236}">
                <a16:creationId xmlns:a16="http://schemas.microsoft.com/office/drawing/2014/main" id="{F9A9D7D2-5578-A090-FDC3-75A9E7E4E40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607672"/>
            <a:ext cx="6277349" cy="332699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25670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156350" y="5779079"/>
            <a:ext cx="987929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9.1. </a:t>
            </a:r>
            <a:r>
              <a:rPr lang="ru-RU" dirty="0"/>
              <a:t>Получение дополнительной информации о содержимом пакета.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Дополнительная информация</a:t>
            </a:r>
          </a:p>
        </p:txBody>
      </p:sp>
      <p:pic>
        <p:nvPicPr>
          <p:cNvPr id="4" name="Image 22">
            <a:extLst>
              <a:ext uri="{FF2B5EF4-FFF2-40B4-BE49-F238E27FC236}">
                <a16:creationId xmlns:a16="http://schemas.microsoft.com/office/drawing/2014/main" id="{D71BD5F2-B7C7-20CB-DF3D-E8EA999738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5600" y="2240756"/>
            <a:ext cx="6400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42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2751876" y="6061883"/>
            <a:ext cx="668824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9.2. </a:t>
            </a:r>
            <a:r>
              <a:rPr lang="ru-RU" dirty="0"/>
              <a:t>Получение списка всех файлов в пакете.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Получение списка</a:t>
            </a:r>
          </a:p>
        </p:txBody>
      </p:sp>
      <p:pic>
        <p:nvPicPr>
          <p:cNvPr id="4" name="Image 23">
            <a:extLst>
              <a:ext uri="{FF2B5EF4-FFF2-40B4-BE49-F238E27FC236}">
                <a16:creationId xmlns:a16="http://schemas.microsoft.com/office/drawing/2014/main" id="{F9589239-6DEF-602D-6020-C919CC233B9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83653" y="2222500"/>
            <a:ext cx="482469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49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2286656" y="6032592"/>
            <a:ext cx="761868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9.3. </a:t>
            </a:r>
            <a:r>
              <a:rPr lang="ru-RU" dirty="0"/>
              <a:t>Вывод перечня файлов с документацией пакета.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Перечень файлов</a:t>
            </a:r>
          </a:p>
        </p:txBody>
      </p:sp>
      <p:pic>
        <p:nvPicPr>
          <p:cNvPr id="5" name="Image 24">
            <a:extLst>
              <a:ext uri="{FF2B5EF4-FFF2-40B4-BE49-F238E27FC236}">
                <a16:creationId xmlns:a16="http://schemas.microsoft.com/office/drawing/2014/main" id="{F95E65D7-E35C-4585-4BA6-FACDC5220A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82440" y="2222500"/>
            <a:ext cx="4827120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98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3168966" y="6032740"/>
            <a:ext cx="585405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9.4.</a:t>
            </a:r>
            <a:r>
              <a:rPr lang="ru-RU" dirty="0"/>
              <a:t> Просмотр файлов документации.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Просмотр файлов документации</a:t>
            </a:r>
          </a:p>
        </p:txBody>
      </p:sp>
      <p:pic>
        <p:nvPicPr>
          <p:cNvPr id="5" name="Image 25">
            <a:extLst>
              <a:ext uri="{FF2B5EF4-FFF2-40B4-BE49-F238E27FC236}">
                <a16:creationId xmlns:a16="http://schemas.microsoft.com/office/drawing/2014/main" id="{5A86CC35-A2F2-1413-50F3-1D0295C2D18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0505" y="2222500"/>
            <a:ext cx="5910990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4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156351" y="4166474"/>
            <a:ext cx="9879291" cy="9902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10.</a:t>
            </a:r>
            <a:r>
              <a:rPr lang="ru-RU" dirty="0"/>
              <a:t> Вывод на экран перечень и месторасположение конфигурационных файлов пакета, вывод расположения и содержание скриптов.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67" y="627710"/>
            <a:ext cx="10571998" cy="970450"/>
          </a:xfrm>
        </p:spPr>
        <p:txBody>
          <a:bodyPr/>
          <a:lstStyle/>
          <a:p>
            <a:r>
              <a:rPr lang="ru-RU" dirty="0"/>
              <a:t>Конфигурационные файлы пакета</a:t>
            </a:r>
            <a:br>
              <a:rPr lang="ru-RU" dirty="0"/>
            </a:br>
            <a:r>
              <a:rPr lang="ru-RU" dirty="0"/>
              <a:t>Скрипты</a:t>
            </a:r>
          </a:p>
        </p:txBody>
      </p:sp>
      <p:pic>
        <p:nvPicPr>
          <p:cNvPr id="5" name="Image 26">
            <a:extLst>
              <a:ext uri="{FF2B5EF4-FFF2-40B4-BE49-F238E27FC236}">
                <a16:creationId xmlns:a16="http://schemas.microsoft.com/office/drawing/2014/main" id="{DB5C9553-9792-CC08-9462-35668AB5C6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71983" y="2986087"/>
            <a:ext cx="32480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15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3505766" y="6115998"/>
            <a:ext cx="518045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11.1.</a:t>
            </a:r>
            <a:r>
              <a:rPr lang="ru-RU" dirty="0"/>
              <a:t> Запуск текстового браузера </a:t>
            </a:r>
            <a:r>
              <a:rPr lang="ru-RU" dirty="0" err="1"/>
              <a:t>lynx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en-US" dirty="0"/>
              <a:t>lynx</a:t>
            </a:r>
            <a:endParaRPr lang="ru-RU" dirty="0"/>
          </a:p>
        </p:txBody>
      </p:sp>
      <p:pic>
        <p:nvPicPr>
          <p:cNvPr id="5" name="Image 27">
            <a:extLst>
              <a:ext uri="{FF2B5EF4-FFF2-40B4-BE49-F238E27FC236}">
                <a16:creationId xmlns:a16="http://schemas.microsoft.com/office/drawing/2014/main" id="{F3DCCD84-5183-71A6-2457-C6C2C2C614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6776" y="2222500"/>
            <a:ext cx="5718448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22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Удаление пакета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268361" y="5503719"/>
            <a:ext cx="9665110" cy="619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Рис. 11.2.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Удаление пакета и проверка.</a:t>
            </a: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28">
            <a:extLst>
              <a:ext uri="{FF2B5EF4-FFF2-40B4-BE49-F238E27FC236}">
                <a16:creationId xmlns:a16="http://schemas.microsoft.com/office/drawing/2014/main" id="{1B1A99C1-81D9-8D48-E1EB-2F918B4D5E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67897" y="1093666"/>
            <a:ext cx="7247014" cy="19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5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60535"/>
            <a:ext cx="10571998" cy="970450"/>
          </a:xfrm>
        </p:spPr>
        <p:txBody>
          <a:bodyPr/>
          <a:lstStyle/>
          <a:p>
            <a:r>
              <a:rPr lang="ru-RU" dirty="0"/>
              <a:t>Режим работы суперпользователя,</a:t>
            </a:r>
            <a:br>
              <a:rPr lang="ru-RU" dirty="0"/>
            </a:br>
            <a:r>
              <a:rPr lang="ru-RU" dirty="0"/>
              <a:t>открытие каталога и просмотр содержимого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738875" y="5481612"/>
            <a:ext cx="8714247" cy="74794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</a:t>
            </a:r>
            <a:r>
              <a:rPr lang="ru-RU" dirty="0"/>
              <a:t> Открытие режима работа суперпользователя и последующие открытие каталога.</a:t>
            </a:r>
          </a:p>
        </p:txBody>
      </p:sp>
      <p:pic>
        <p:nvPicPr>
          <p:cNvPr id="5" name="Image 2">
            <a:extLst>
              <a:ext uri="{FF2B5EF4-FFF2-40B4-BE49-F238E27FC236}">
                <a16:creationId xmlns:a16="http://schemas.microsoft.com/office/drawing/2014/main" id="{3C5A5C76-C299-6D2B-9E28-24A77940D4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33762" y="3550444"/>
            <a:ext cx="53244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156347" y="5859422"/>
            <a:ext cx="9879291" cy="81409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11.3.</a:t>
            </a:r>
            <a:r>
              <a:rPr lang="ru-RU" dirty="0"/>
              <a:t> Установка пакета </a:t>
            </a:r>
            <a:r>
              <a:rPr lang="ru-RU" dirty="0" err="1"/>
              <a:t>dnsmasq</a:t>
            </a:r>
            <a:r>
              <a:rPr lang="ru-RU" dirty="0"/>
              <a:t>, определение расположение исполняемого файла, определение к какому пакету принадлежит </a:t>
            </a:r>
            <a:r>
              <a:rPr lang="ru-RU" dirty="0" err="1"/>
              <a:t>dnsmasq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Пакет </a:t>
            </a:r>
            <a:r>
              <a:rPr lang="en-US" dirty="0" err="1"/>
              <a:t>dnsmasq</a:t>
            </a:r>
            <a:endParaRPr lang="ru-RU" dirty="0"/>
          </a:p>
        </p:txBody>
      </p:sp>
      <p:pic>
        <p:nvPicPr>
          <p:cNvPr id="5" name="Image 29">
            <a:extLst>
              <a:ext uri="{FF2B5EF4-FFF2-40B4-BE49-F238E27FC236}">
                <a16:creationId xmlns:a16="http://schemas.microsoft.com/office/drawing/2014/main" id="{EAE131F9-0C0C-1448-5B17-EDD1E666108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6562" y="2755106"/>
            <a:ext cx="62388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2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580804" y="6032592"/>
            <a:ext cx="903038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12.1.</a:t>
            </a:r>
            <a:r>
              <a:rPr lang="ru-RU" dirty="0"/>
              <a:t> Получение дополнительной информации о содержимом пакета.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Дополнительная информация</a:t>
            </a:r>
          </a:p>
        </p:txBody>
      </p:sp>
      <p:pic>
        <p:nvPicPr>
          <p:cNvPr id="5" name="Image 30">
            <a:extLst>
              <a:ext uri="{FF2B5EF4-FFF2-40B4-BE49-F238E27FC236}">
                <a16:creationId xmlns:a16="http://schemas.microsoft.com/office/drawing/2014/main" id="{05242ACE-FE7F-2F71-9580-8DFE568C6D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28234" y="2222500"/>
            <a:ext cx="5735532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94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2912299" y="6061883"/>
            <a:ext cx="636739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12.2.</a:t>
            </a:r>
            <a:r>
              <a:rPr lang="ru-RU" dirty="0"/>
              <a:t> Получение списка всех файлов в пакете.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Список файлов</a:t>
            </a:r>
          </a:p>
        </p:txBody>
      </p:sp>
      <p:pic>
        <p:nvPicPr>
          <p:cNvPr id="5" name="Image 31">
            <a:extLst>
              <a:ext uri="{FF2B5EF4-FFF2-40B4-BE49-F238E27FC236}">
                <a16:creationId xmlns:a16="http://schemas.microsoft.com/office/drawing/2014/main" id="{3A29B062-BCEF-37FC-FE9D-055814D818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77518" y="2222500"/>
            <a:ext cx="3636963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1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Вывод перечня файлов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268361" y="5503719"/>
            <a:ext cx="9665110" cy="619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Рис. 12.3.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Вывод перечня файлов с документацией пакета.</a:t>
            </a: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32">
            <a:extLst>
              <a:ext uri="{FF2B5EF4-FFF2-40B4-BE49-F238E27FC236}">
                <a16:creationId xmlns:a16="http://schemas.microsoft.com/office/drawing/2014/main" id="{8C07D8D8-0592-3EC8-7EDC-DDC83D87C8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721987" y="884810"/>
            <a:ext cx="4738833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4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3289287" y="6032592"/>
            <a:ext cx="561341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12.4.</a:t>
            </a:r>
            <a:r>
              <a:rPr lang="ru-RU" dirty="0"/>
              <a:t> Просмотр файлов документации.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Просмотр файлов документации</a:t>
            </a:r>
          </a:p>
        </p:txBody>
      </p:sp>
      <p:pic>
        <p:nvPicPr>
          <p:cNvPr id="5" name="Image 33">
            <a:extLst>
              <a:ext uri="{FF2B5EF4-FFF2-40B4-BE49-F238E27FC236}">
                <a16:creationId xmlns:a16="http://schemas.microsoft.com/office/drawing/2014/main" id="{5670A298-E301-1592-E121-903DE21B8E5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90187" y="2222500"/>
            <a:ext cx="5411625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77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156354" y="3838987"/>
            <a:ext cx="9879291" cy="7309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12.5.</a:t>
            </a:r>
            <a:r>
              <a:rPr lang="ru-RU" dirty="0"/>
              <a:t> Вывод на экран перечень и месторасположение конфигурационных файлов пакета.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Конфигурационные файлы пакета</a:t>
            </a:r>
          </a:p>
        </p:txBody>
      </p:sp>
      <p:pic>
        <p:nvPicPr>
          <p:cNvPr id="5" name="Image 34">
            <a:extLst>
              <a:ext uri="{FF2B5EF4-FFF2-40B4-BE49-F238E27FC236}">
                <a16:creationId xmlns:a16="http://schemas.microsoft.com/office/drawing/2014/main" id="{5398541A-ED8F-8838-624C-784837E778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14872" y="2924175"/>
            <a:ext cx="27622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811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156354" y="5672238"/>
            <a:ext cx="9879291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13.1.</a:t>
            </a:r>
            <a:r>
              <a:rPr lang="ru-RU" dirty="0"/>
              <a:t> Вывод на экран расположение и содержание скриптов, выполняемых при установке пакета.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7" y="561439"/>
            <a:ext cx="10571998" cy="970450"/>
          </a:xfrm>
        </p:spPr>
        <p:txBody>
          <a:bodyPr/>
          <a:lstStyle/>
          <a:p>
            <a:r>
              <a:rPr lang="ru-RU" dirty="0"/>
              <a:t>Скрипты, выполняемые при установке пакета</a:t>
            </a:r>
          </a:p>
        </p:txBody>
      </p:sp>
      <p:pic>
        <p:nvPicPr>
          <p:cNvPr id="5" name="Image 35">
            <a:extLst>
              <a:ext uri="{FF2B5EF4-FFF2-40B4-BE49-F238E27FC236}">
                <a16:creationId xmlns:a16="http://schemas.microsoft.com/office/drawing/2014/main" id="{5A85A6CA-D82F-6576-D914-62A991E784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55899" y="2222500"/>
            <a:ext cx="5080202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4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610F818-219E-491F-887F-B078103BA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739895"/>
            <a:ext cx="12192000" cy="3118104"/>
          </a:xfrm>
          <a:custGeom>
            <a:avLst/>
            <a:gdLst>
              <a:gd name="connsiteX0" fmla="*/ 0 w 12192000"/>
              <a:gd name="connsiteY0" fmla="*/ 0 h 3118104"/>
              <a:gd name="connsiteX1" fmla="*/ 3676329 w 12192000"/>
              <a:gd name="connsiteY1" fmla="*/ 0 h 3118104"/>
              <a:gd name="connsiteX2" fmla="*/ 5595257 w 12192000"/>
              <a:gd name="connsiteY2" fmla="*/ 0 h 3118104"/>
              <a:gd name="connsiteX3" fmla="*/ 5672349 w 12192000"/>
              <a:gd name="connsiteY3" fmla="*/ 0 h 3118104"/>
              <a:gd name="connsiteX4" fmla="*/ 6053347 w 12192000"/>
              <a:gd name="connsiteY4" fmla="*/ 263783 h 3118104"/>
              <a:gd name="connsiteX5" fmla="*/ 6061813 w 12192000"/>
              <a:gd name="connsiteY5" fmla="*/ 266713 h 3118104"/>
              <a:gd name="connsiteX6" fmla="*/ 6074513 w 12192000"/>
              <a:gd name="connsiteY6" fmla="*/ 271110 h 3118104"/>
              <a:gd name="connsiteX7" fmla="*/ 6087212 w 12192000"/>
              <a:gd name="connsiteY7" fmla="*/ 275506 h 3118104"/>
              <a:gd name="connsiteX8" fmla="*/ 6097797 w 12192000"/>
              <a:gd name="connsiteY8" fmla="*/ 275506 h 3118104"/>
              <a:gd name="connsiteX9" fmla="*/ 6110496 w 12192000"/>
              <a:gd name="connsiteY9" fmla="*/ 275506 h 3118104"/>
              <a:gd name="connsiteX10" fmla="*/ 6121079 w 12192000"/>
              <a:gd name="connsiteY10" fmla="*/ 271110 h 3118104"/>
              <a:gd name="connsiteX11" fmla="*/ 6133779 w 12192000"/>
              <a:gd name="connsiteY11" fmla="*/ 266713 h 3118104"/>
              <a:gd name="connsiteX12" fmla="*/ 6142246 w 12192000"/>
              <a:gd name="connsiteY12" fmla="*/ 263783 h 3118104"/>
              <a:gd name="connsiteX13" fmla="*/ 6523247 w 12192000"/>
              <a:gd name="connsiteY13" fmla="*/ 0 h 3118104"/>
              <a:gd name="connsiteX14" fmla="*/ 6596743 w 12192000"/>
              <a:gd name="connsiteY14" fmla="*/ 0 h 3118104"/>
              <a:gd name="connsiteX15" fmla="*/ 12186115 w 12192000"/>
              <a:gd name="connsiteY15" fmla="*/ 0 h 3118104"/>
              <a:gd name="connsiteX16" fmla="*/ 12192000 w 12192000"/>
              <a:gd name="connsiteY16" fmla="*/ 0 h 3118104"/>
              <a:gd name="connsiteX17" fmla="*/ 12192000 w 12192000"/>
              <a:gd name="connsiteY17" fmla="*/ 3118104 h 3118104"/>
              <a:gd name="connsiteX18" fmla="*/ 7728858 w 12192000"/>
              <a:gd name="connsiteY18" fmla="*/ 3118104 h 3118104"/>
              <a:gd name="connsiteX19" fmla="*/ 6596743 w 12192000"/>
              <a:gd name="connsiteY19" fmla="*/ 3118104 h 3118104"/>
              <a:gd name="connsiteX20" fmla="*/ 5595257 w 12192000"/>
              <a:gd name="connsiteY20" fmla="*/ 3118104 h 3118104"/>
              <a:gd name="connsiteX21" fmla="*/ 2906487 w 12192000"/>
              <a:gd name="connsiteY21" fmla="*/ 3118104 h 3118104"/>
              <a:gd name="connsiteX22" fmla="*/ 0 w 12192000"/>
              <a:gd name="connsiteY22" fmla="*/ 3118104 h 311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3118104">
                <a:moveTo>
                  <a:pt x="0" y="0"/>
                </a:moveTo>
                <a:lnTo>
                  <a:pt x="3676329" y="0"/>
                </a:lnTo>
                <a:lnTo>
                  <a:pt x="5595257" y="0"/>
                </a:lnTo>
                <a:lnTo>
                  <a:pt x="5672349" y="0"/>
                </a:lnTo>
                <a:lnTo>
                  <a:pt x="6053347" y="263783"/>
                </a:lnTo>
                <a:lnTo>
                  <a:pt x="6061813" y="266713"/>
                </a:lnTo>
                <a:lnTo>
                  <a:pt x="6074513" y="271110"/>
                </a:lnTo>
                <a:lnTo>
                  <a:pt x="6087212" y="275506"/>
                </a:lnTo>
                <a:lnTo>
                  <a:pt x="6097797" y="275506"/>
                </a:lnTo>
                <a:lnTo>
                  <a:pt x="6110496" y="275506"/>
                </a:lnTo>
                <a:lnTo>
                  <a:pt x="6121079" y="271110"/>
                </a:lnTo>
                <a:lnTo>
                  <a:pt x="6133779" y="266713"/>
                </a:lnTo>
                <a:lnTo>
                  <a:pt x="6142246" y="263783"/>
                </a:lnTo>
                <a:lnTo>
                  <a:pt x="6523247" y="0"/>
                </a:lnTo>
                <a:lnTo>
                  <a:pt x="6596743" y="0"/>
                </a:lnTo>
                <a:lnTo>
                  <a:pt x="12186115" y="0"/>
                </a:lnTo>
                <a:lnTo>
                  <a:pt x="12192000" y="0"/>
                </a:lnTo>
                <a:lnTo>
                  <a:pt x="12192000" y="3118104"/>
                </a:lnTo>
                <a:lnTo>
                  <a:pt x="7728858" y="3118104"/>
                </a:lnTo>
                <a:lnTo>
                  <a:pt x="6596743" y="3118104"/>
                </a:lnTo>
                <a:lnTo>
                  <a:pt x="5595257" y="3118104"/>
                </a:lnTo>
                <a:lnTo>
                  <a:pt x="2906487" y="3118104"/>
                </a:lnTo>
                <a:lnTo>
                  <a:pt x="0" y="3118104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080386"/>
            <a:ext cx="10572000" cy="1388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Удаление пакета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268361" y="5503719"/>
            <a:ext cx="9665110" cy="619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Рис. 13.2.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Удаление пакета.</a:t>
            </a: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5A086AAD-1108-41EB-A7C9-5E22CA942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0472" y="643464"/>
            <a:ext cx="7757804" cy="2817491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6">
            <a:extLst>
              <a:ext uri="{FF2B5EF4-FFF2-40B4-BE49-F238E27FC236}">
                <a16:creationId xmlns:a16="http://schemas.microsoft.com/office/drawing/2014/main" id="{6EAD753B-8449-AE85-5C1A-FC09DEAE5C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83720" y="884810"/>
            <a:ext cx="7215367" cy="232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34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получены представление о работе с учётными записями пользователей и группами пользователей в операционной системе типа </a:t>
            </a:r>
            <a:r>
              <a:rPr lang="ru-RU" dirty="0" err="1"/>
              <a:t>Linux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файлов репозиториев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3379330" y="5720527"/>
            <a:ext cx="543333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</a:t>
            </a:r>
            <a:r>
              <a:rPr lang="ru-RU" dirty="0"/>
              <a:t> Содержание файла </a:t>
            </a:r>
            <a:r>
              <a:rPr lang="en-US" dirty="0"/>
              <a:t>cat rocky</a:t>
            </a:r>
            <a:r>
              <a:rPr lang="ru-RU" dirty="0"/>
              <a:t>-</a:t>
            </a:r>
            <a:r>
              <a:rPr lang="en-US" dirty="0"/>
              <a:t>addons</a:t>
            </a:r>
            <a:r>
              <a:rPr lang="ru-RU" dirty="0"/>
              <a:t>.</a:t>
            </a:r>
            <a:r>
              <a:rPr lang="en-US" dirty="0"/>
              <a:t>repo</a:t>
            </a:r>
            <a:r>
              <a:rPr lang="ru-RU" dirty="0"/>
              <a:t>.</a:t>
            </a: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F1282F94-4CAA-0A50-1DBC-2D4BF943C5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52750" y="2640806"/>
            <a:ext cx="6286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Изучение файлов репозиториев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1.3.</a:t>
            </a:r>
            <a:r>
              <a:rPr lang="en-US" sz="1600"/>
              <a:t> Содержание файла cat rocky-devel.repo.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11B2BA-ABA8-E1CD-BAB7-C7E583CE795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2474278"/>
            <a:ext cx="6277349" cy="359378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файлов репозиториев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2113483" y="5993128"/>
            <a:ext cx="7965032" cy="8353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</a:t>
            </a:r>
            <a:r>
              <a:rPr lang="ru-RU" dirty="0"/>
              <a:t> Содержание файла </a:t>
            </a:r>
            <a:r>
              <a:rPr lang="en-US" dirty="0"/>
              <a:t>cat rocky</a:t>
            </a:r>
            <a:r>
              <a:rPr lang="ru-RU" dirty="0"/>
              <a:t>-</a:t>
            </a:r>
            <a:r>
              <a:rPr lang="en-US" dirty="0"/>
              <a:t>extras</a:t>
            </a:r>
            <a:r>
              <a:rPr lang="ru-RU" dirty="0"/>
              <a:t>.</a:t>
            </a:r>
            <a:r>
              <a:rPr lang="en-US" dirty="0"/>
              <a:t>repo</a:t>
            </a:r>
            <a:r>
              <a:rPr lang="ru-RU" dirty="0"/>
              <a:t>.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490E78A4-EEF3-243D-A1C7-A2493D98BCE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3330" y="2222500"/>
            <a:ext cx="5905339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Изучение файлов репозиториев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2391672" y="6135875"/>
            <a:ext cx="7408654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</a:t>
            </a:r>
            <a:r>
              <a:rPr lang="ru-RU" dirty="0"/>
              <a:t> Содержание файла </a:t>
            </a:r>
            <a:r>
              <a:rPr lang="en-US" dirty="0"/>
              <a:t>cat rocky</a:t>
            </a:r>
            <a:r>
              <a:rPr lang="ru-RU" dirty="0"/>
              <a:t>.</a:t>
            </a:r>
            <a:r>
              <a:rPr lang="en-US" dirty="0"/>
              <a:t>repo</a:t>
            </a:r>
            <a:r>
              <a:rPr lang="ru-RU" dirty="0"/>
              <a:t>.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F958C006-C0EA-6F18-15DC-15C3DB067D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2510" y="2222500"/>
            <a:ext cx="5506980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2975B-9274-4D49-97CC-524466BE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и изменение параметров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3699434" y="6292391"/>
            <a:ext cx="4793129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 </a:t>
            </a:r>
            <a:r>
              <a:rPr lang="ru-RU" dirty="0"/>
              <a:t>Список репозиториев и пакетов.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F8629A9A-2D6B-B6D1-9B45-521678D31A5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21030" y="2222500"/>
            <a:ext cx="5149939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74BA-4288-4100-91BB-4D188CE7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Поиск nmap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3.1. </a:t>
            </a:r>
            <a:r>
              <a:rPr lang="en-US" sz="1600"/>
              <a:t>Выполнение команды dnf search nmap.</a:t>
            </a:r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F5908AD5-6C3C-4A1C-EA51-3BF0DE8C03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01851" y="3541427"/>
            <a:ext cx="6277349" cy="145948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176</TotalTime>
  <Words>608</Words>
  <Application>Microsoft Office PowerPoint</Application>
  <PresentationFormat>Широкоэкранный</PresentationFormat>
  <Paragraphs>79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2" baseType="lpstr">
      <vt:lpstr>Century Gothic</vt:lpstr>
      <vt:lpstr>Wingdings 2</vt:lpstr>
      <vt:lpstr>Цитаты</vt:lpstr>
      <vt:lpstr>Лабораторная работа №4  Работа с программными пакетами</vt:lpstr>
      <vt:lpstr>Цель работы:</vt:lpstr>
      <vt:lpstr>Режим работы суперпользователя, открытие каталога и просмотр содержимого</vt:lpstr>
      <vt:lpstr>Изучение файлов репозиториев</vt:lpstr>
      <vt:lpstr>Изучение файлов репозиториев</vt:lpstr>
      <vt:lpstr>Изучение файлов репозиториев</vt:lpstr>
      <vt:lpstr>Изучение файлов репозиториев</vt:lpstr>
      <vt:lpstr>Проверка и изменение параметров</vt:lpstr>
      <vt:lpstr>Поиск nmap</vt:lpstr>
      <vt:lpstr>Информация о nmap</vt:lpstr>
      <vt:lpstr>Установка nmap</vt:lpstr>
      <vt:lpstr>Установка nmap</vt:lpstr>
      <vt:lpstr>Удаление nmap</vt:lpstr>
      <vt:lpstr>Удаление nmap</vt:lpstr>
      <vt:lpstr>Получение списка имеющихся групп пакетов</vt:lpstr>
      <vt:lpstr>Получение списка имеющихся групп пакетов</vt:lpstr>
      <vt:lpstr>Получение информации</vt:lpstr>
      <vt:lpstr>Установка группы пакетов</vt:lpstr>
      <vt:lpstr>Удаление группы пакетов</vt:lpstr>
      <vt:lpstr>Просмотр истории и отмена действия</vt:lpstr>
      <vt:lpstr>Скачивание пакета</vt:lpstr>
      <vt:lpstr>Действия с пакетом</vt:lpstr>
      <vt:lpstr>Дополнительная информация</vt:lpstr>
      <vt:lpstr>Получение списка</vt:lpstr>
      <vt:lpstr>Перечень файлов</vt:lpstr>
      <vt:lpstr>Просмотр файлов документации</vt:lpstr>
      <vt:lpstr>Конфигурационные файлы пакета Скрипты</vt:lpstr>
      <vt:lpstr>lynx</vt:lpstr>
      <vt:lpstr>Удаление пакета</vt:lpstr>
      <vt:lpstr>Пакет dnsmasq</vt:lpstr>
      <vt:lpstr>Дополнительная информация</vt:lpstr>
      <vt:lpstr>Список файлов</vt:lpstr>
      <vt:lpstr>Вывод перечня файлов</vt:lpstr>
      <vt:lpstr>Просмотр файлов документации</vt:lpstr>
      <vt:lpstr>Конфигурационные файлы пакета</vt:lpstr>
      <vt:lpstr>Скрипты, выполняемые при установке пакета</vt:lpstr>
      <vt:lpstr>Удаление пакета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73</cp:revision>
  <dcterms:created xsi:type="dcterms:W3CDTF">2022-11-11T17:59:21Z</dcterms:created>
  <dcterms:modified xsi:type="dcterms:W3CDTF">2025-02-14T19:02:44Z</dcterms:modified>
</cp:coreProperties>
</file>