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301" r:id="rId4"/>
    <p:sldId id="302" r:id="rId5"/>
    <p:sldId id="257" r:id="rId6"/>
    <p:sldId id="260" r:id="rId7"/>
    <p:sldId id="304" r:id="rId8"/>
    <p:sldId id="309" r:id="rId9"/>
    <p:sldId id="259" r:id="rId10"/>
    <p:sldId id="307" r:id="rId11"/>
    <p:sldId id="305" r:id="rId12"/>
    <p:sldId id="261" r:id="rId13"/>
    <p:sldId id="310" r:id="rId14"/>
    <p:sldId id="262" r:id="rId15"/>
    <p:sldId id="263" r:id="rId16"/>
    <p:sldId id="264" r:id="rId17"/>
    <p:sldId id="265" r:id="rId18"/>
    <p:sldId id="26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8" y="2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</a:t>
            </a:r>
            <a:r>
              <a:rPr lang="ru-RU" dirty="0"/>
              <a:t>6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Управление процессами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Закрытие корневой оболочки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113483" y="4011326"/>
            <a:ext cx="7965032" cy="8353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</a:t>
            </a:r>
            <a:r>
              <a:rPr lang="ru-RU" dirty="0"/>
              <a:t> Закрытие корневой оболочки.</a:t>
            </a: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5C15C83C-1F85-D55E-E4BE-99634EEAC7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40738" y="3429000"/>
            <a:ext cx="4110521" cy="5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0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7639"/>
            <a:ext cx="12192000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Самостоятельная работа (задание 1)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01791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Запуск команды, увеличение приоритета и завершение всех процессов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7A8DC675-540E-86A9-A22A-981D9A2D85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3691" y="1307113"/>
            <a:ext cx="5196897" cy="1230499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D48D09B5-1254-FB8C-95E8-CEE3A0FEAE5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2321" y="852509"/>
            <a:ext cx="5125047" cy="2139707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6338316" y="4049485"/>
            <a:ext cx="4846151" cy="188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 err="1">
                <a:solidFill>
                  <a:srgbClr val="FFFFFF"/>
                </a:solidFill>
              </a:rPr>
              <a:t>Рис</a:t>
            </a:r>
            <a:r>
              <a:rPr lang="en-US" b="1" dirty="0">
                <a:solidFill>
                  <a:srgbClr val="FFFFFF"/>
                </a:solidFill>
              </a:rPr>
              <a:t>. 3</a:t>
            </a:r>
            <a:r>
              <a:rPr lang="ru-RU" b="1" dirty="0">
                <a:solidFill>
                  <a:srgbClr val="FFFFFF"/>
                </a:solidFill>
              </a:rPr>
              <a:t>-3.1</a:t>
            </a:r>
            <a:r>
              <a:rPr lang="en-US" b="1" dirty="0">
                <a:solidFill>
                  <a:srgbClr val="FFFFFF"/>
                </a:solidFill>
              </a:rPr>
              <a:t>.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Получение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полномочий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администратора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запуск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команды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трижды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как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фоновое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задание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увеличение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приоритета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первой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команды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завершение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всех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процессов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7639"/>
            <a:ext cx="12192000" cy="510272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Самостоятельная работа (задание 2)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868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Запуск программы yes, перевод процесса на передний план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4.1. </a:t>
            </a:r>
            <a:r>
              <a:rPr lang="en-US" sz="1600"/>
              <a:t>Получение полномочий администратора. Запуск программы yes в фоновом режиме с подавлением потока вывода. Запуск программы yes на переднем плане без подавления потока вывода. Перевод процесса на передний план и его остановка. 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F292D00C-89DF-EF14-8D69-9D63AE25A0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811685"/>
            <a:ext cx="6277349" cy="29189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5A86F5EB-05AA-2416-F84D-EDE4FBA54176}"/>
              </a:ext>
            </a:extLst>
          </p:cNvPr>
          <p:cNvPicPr>
            <a:picLocks/>
          </p:cNvPicPr>
          <p:nvPr/>
        </p:nvPicPr>
        <p:blipFill>
          <a:blip r:embed="rId2" cstate="print"/>
          <a:srcRect l="7141" r="-2" b="-2"/>
          <a:stretch/>
        </p:blipFill>
        <p:spPr>
          <a:xfrm>
            <a:off x="5782733" y="10"/>
            <a:ext cx="6409267" cy="4883271"/>
          </a:xfrm>
          <a:prstGeom prst="rect">
            <a:avLst/>
          </a:prstGeom>
        </p:spPr>
      </p:pic>
      <p:sp>
        <p:nvSpPr>
          <p:cNvPr id="21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Информация о запущенных процессах в ОС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F1252E0-CA20-9380-2A6E-A6874811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594110"/>
            <a:ext cx="10572000" cy="433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Рис. 4.2. </a:t>
            </a:r>
            <a:r>
              <a:rPr lang="en-US"/>
              <a:t>Получение информации о запущенных в операционной системе процессах.</a:t>
            </a:r>
          </a:p>
        </p:txBody>
      </p:sp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5E261-BCD6-4C20-86FF-B2E4E34C6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Запуск программ, отключение процессов, попытка послать сигнал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4.3. </a:t>
            </a:r>
            <a:r>
              <a:rPr lang="en-US" sz="1600"/>
              <a:t>Запуск трёх программ yes в фоновом режиме с подавлением потока вывода, убийство двух процессов, попытка послать сигнал 1 (SIGHUP).</a:t>
            </a:r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E1467394-5639-2076-8FD6-E0B8CFD235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000006"/>
            <a:ext cx="6277349" cy="254232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7DA4-001A-4B18-AF91-BEEB16FE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76685"/>
            <a:ext cx="10571998" cy="970450"/>
          </a:xfrm>
        </p:spPr>
        <p:txBody>
          <a:bodyPr/>
          <a:lstStyle/>
          <a:p>
            <a:r>
              <a:rPr lang="ru-RU" dirty="0"/>
              <a:t>Запуск программ и одновременное завершение их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2379405" y="4237450"/>
            <a:ext cx="7433187" cy="8654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 </a:t>
            </a:r>
            <a:r>
              <a:rPr lang="ru-RU" dirty="0"/>
              <a:t>Запуск программ </a:t>
            </a:r>
            <a:r>
              <a:rPr lang="ru-RU" dirty="0" err="1"/>
              <a:t>yes</a:t>
            </a:r>
            <a:r>
              <a:rPr lang="ru-RU" dirty="0"/>
              <a:t> в фоновом режиме с подавлением потока вывода и одновременное завершение их работы.</a:t>
            </a:r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A196D678-D0E3-DBFD-5A9D-0AA2DD782DD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02506" y="2996254"/>
            <a:ext cx="4386987" cy="8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FBA9-755D-4259-8277-135AB8F2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84839"/>
            <a:ext cx="10571998" cy="970450"/>
          </a:xfrm>
        </p:spPr>
        <p:txBody>
          <a:bodyPr/>
          <a:lstStyle/>
          <a:p>
            <a:r>
              <a:rPr lang="ru-RU" dirty="0"/>
              <a:t>Изменение приоритетов после запуска программ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34296" y="5695849"/>
            <a:ext cx="11523406" cy="9684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4.5. </a:t>
            </a:r>
            <a:r>
              <a:rPr lang="ru-RU" dirty="0"/>
              <a:t>Запуск программы </a:t>
            </a:r>
            <a:r>
              <a:rPr lang="ru-RU" dirty="0" err="1"/>
              <a:t>yes</a:t>
            </a:r>
            <a:r>
              <a:rPr lang="ru-RU" dirty="0"/>
              <a:t> в фоновом режиме с подавлением потока вывода. Запуск программы </a:t>
            </a:r>
            <a:r>
              <a:rPr lang="ru-RU" dirty="0" err="1"/>
              <a:t>yes</a:t>
            </a:r>
            <a:r>
              <a:rPr lang="ru-RU" dirty="0"/>
              <a:t> с теми же параметрами и с приоритетом, большим на 5. Сравнение абсолютных и относительных приоритетов, изменение приоритета.</a:t>
            </a:r>
          </a:p>
        </p:txBody>
      </p:sp>
      <p:pic>
        <p:nvPicPr>
          <p:cNvPr id="5" name="Image 14">
            <a:extLst>
              <a:ext uri="{FF2B5EF4-FFF2-40B4-BE49-F238E27FC236}">
                <a16:creationId xmlns:a16="http://schemas.microsoft.com/office/drawing/2014/main" id="{0AAEB7A2-CA69-1B7B-C96D-3B10026D88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76709" y="2967556"/>
            <a:ext cx="5838582" cy="12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 ходе выполнения лабораторной работы были получены навыки управления процессами операционной системы.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Целью данной работы является получение навыков управления процессами операционной системы.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148" y="877639"/>
            <a:ext cx="8367703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заданиями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5772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Режим работы суперпользователя, начальные команды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1.1.</a:t>
            </a:r>
            <a:r>
              <a:rPr lang="en-US" sz="1600"/>
              <a:t> Получение полномочий администратора, ввод трёх команд, остановка процесса, установка выполнения задания 3 в фоновом режиме, просмотр изменений в статусе заданий.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6138C5-C735-379C-F914-69E4E64CE88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6484" y="2413000"/>
            <a:ext cx="532808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5462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Перемещение и отмена заданий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1.2.</a:t>
            </a:r>
            <a:r>
              <a:rPr lang="en-US" sz="1600"/>
              <a:t> Перемещение заданий на передний план и их последующая отмена.</a:t>
            </a: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99BC12BD-C0AE-C2EF-903C-DF33788D8570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6904" y="2413000"/>
            <a:ext cx="424724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Отключение задания </a:t>
            </a:r>
            <a:r>
              <a:rPr lang="en-US" dirty="0"/>
              <a:t>dd</a:t>
            </a:r>
            <a:endParaRPr lang="en-US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1.3. </a:t>
            </a:r>
            <a:r>
              <a:rPr lang="en-US" sz="1600"/>
              <a:t>Убийство задания dd в top.</a:t>
            </a:r>
          </a:p>
        </p:txBody>
      </p:sp>
      <p:pic>
        <p:nvPicPr>
          <p:cNvPr id="9" name="Image 4">
            <a:extLst>
              <a:ext uri="{FF2B5EF4-FFF2-40B4-BE49-F238E27FC236}">
                <a16:creationId xmlns:a16="http://schemas.microsoft.com/office/drawing/2014/main" id="{20D1CA3E-6ECF-1C46-D50A-3534944EBB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85998" y="2413000"/>
            <a:ext cx="5309054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27" y="877639"/>
            <a:ext cx="9144745" cy="5102721"/>
          </a:xfrm>
        </p:spPr>
        <p:txBody>
          <a:bodyPr>
            <a:normAutofit fontScale="90000"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ru-RU" sz="6000" dirty="0"/>
              <a:t>Управление процессами</a:t>
            </a:r>
            <a:br>
              <a:rPr lang="ru-RU" dirty="0"/>
            </a:br>
            <a:br>
              <a:rPr lang="ru-RU" sz="5400" dirty="0"/>
            </a:br>
            <a:br>
              <a:rPr lang="ru-RU" sz="5400" dirty="0"/>
            </a:b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3220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Просмотр строк, </a:t>
            </a:r>
            <a:br>
              <a:rPr lang="en-US" sz="3100"/>
            </a:br>
            <a:r>
              <a:rPr lang="en-US" sz="3100"/>
              <a:t>изменение приоритета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2.1.</a:t>
            </a:r>
            <a:r>
              <a:rPr lang="en-US" sz="1600"/>
              <a:t> Просмотр всех строк, в которых есть dd и изменение приоритета.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75A3B92D-DEA6-5999-8BEA-7D6C7A7862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39387" y="2413000"/>
            <a:ext cx="4602276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9775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Иерархия отношений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2.2.</a:t>
            </a:r>
            <a:r>
              <a:rPr lang="en-US" sz="1600"/>
              <a:t> Просмотр иерархии отношений между процессами.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41C4DA04-7860-9426-D55B-EFA5EE1214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62967" y="2413000"/>
            <a:ext cx="495511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304</TotalTime>
  <Words>404</Words>
  <Application>Microsoft Office PowerPoint</Application>
  <PresentationFormat>Широкоэкранный</PresentationFormat>
  <Paragraphs>37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Century Gothic</vt:lpstr>
      <vt:lpstr>Wingdings 2</vt:lpstr>
      <vt:lpstr>Цитаты</vt:lpstr>
      <vt:lpstr>Лабораторная работа №6  Управление процессами</vt:lpstr>
      <vt:lpstr>Цель работы:</vt:lpstr>
      <vt:lpstr>   Управление заданиями   </vt:lpstr>
      <vt:lpstr>Режим работы суперпользователя, начальные команды</vt:lpstr>
      <vt:lpstr>Перемещение и отмена заданий</vt:lpstr>
      <vt:lpstr>Отключение задания dd</vt:lpstr>
      <vt:lpstr>   Управление процессами   </vt:lpstr>
      <vt:lpstr>Просмотр строк,  изменение приоритета</vt:lpstr>
      <vt:lpstr>Иерархия отношений</vt:lpstr>
      <vt:lpstr>Закрытие корневой оболочки</vt:lpstr>
      <vt:lpstr>   Самостоятельная работа (задание 1)   </vt:lpstr>
      <vt:lpstr>Запуск команды, увеличение приоритета и завершение всех процессов</vt:lpstr>
      <vt:lpstr>   Самостоятельная работа (задание 2)   </vt:lpstr>
      <vt:lpstr>Запуск программы yes, перевод процесса на передний план</vt:lpstr>
      <vt:lpstr>Информация о запущенных процессах в ОС</vt:lpstr>
      <vt:lpstr>Запуск программ, отключение процессов, попытка послать сигнал </vt:lpstr>
      <vt:lpstr>Запуск программ и одновременное завершение их работы</vt:lpstr>
      <vt:lpstr>Изменение приоритетов после запуска программ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129</cp:revision>
  <dcterms:created xsi:type="dcterms:W3CDTF">2022-11-11T17:59:21Z</dcterms:created>
  <dcterms:modified xsi:type="dcterms:W3CDTF">2025-02-16T20:45:32Z</dcterms:modified>
</cp:coreProperties>
</file>