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11" r:id="rId5"/>
    <p:sldId id="302" r:id="rId6"/>
    <p:sldId id="257" r:id="rId7"/>
    <p:sldId id="303" r:id="rId8"/>
    <p:sldId id="260" r:id="rId9"/>
    <p:sldId id="258" r:id="rId10"/>
    <p:sldId id="259" r:id="rId11"/>
    <p:sldId id="307" r:id="rId12"/>
    <p:sldId id="261" r:id="rId13"/>
    <p:sldId id="262" r:id="rId14"/>
    <p:sldId id="309" r:id="rId15"/>
    <p:sldId id="310" r:id="rId16"/>
    <p:sldId id="312" r:id="rId17"/>
    <p:sldId id="263" r:id="rId18"/>
    <p:sldId id="313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8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Планировщики событий 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заданий в расписании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371216" y="4265775"/>
            <a:ext cx="9601584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Просмотр списка заданий в расписании.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047A97-2AB0-3537-4D3B-BA12D8B61A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0909" y="3401381"/>
            <a:ext cx="4450180" cy="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Создание файла в каталоге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1.8.</a:t>
            </a:r>
            <a:r>
              <a:rPr lang="en-US" sz="1600"/>
              <a:t> Открытие каталога /etc/cron.hourly и создание в нём файла сценария с именем eachhour.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25186580-628C-A31E-B3A0-1383AB85AB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4202" y="2413000"/>
            <a:ext cx="5552646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10034"/>
            <a:ext cx="10571998" cy="970450"/>
          </a:xfrm>
        </p:spPr>
        <p:txBody>
          <a:bodyPr/>
          <a:lstStyle/>
          <a:p>
            <a:r>
              <a:rPr lang="ru-RU" dirty="0"/>
              <a:t>Открытие файла для редактирования (запись скрипта)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420760" y="5862741"/>
            <a:ext cx="9350477" cy="7592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</a:t>
            </a:r>
            <a:r>
              <a:rPr lang="ru-RU" dirty="0"/>
              <a:t> Открытие файла </a:t>
            </a:r>
            <a:r>
              <a:rPr lang="en-US" dirty="0" err="1"/>
              <a:t>eachhour</a:t>
            </a:r>
            <a:r>
              <a:rPr lang="ru-RU" dirty="0"/>
              <a:t> для редактирования и прописывание в нём скрипта.</a:t>
            </a:r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AE073D27-D7F2-D759-15BC-FBD699681D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6822" y="3429000"/>
            <a:ext cx="7278352" cy="15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6014"/>
            <a:ext cx="10571998" cy="970450"/>
          </a:xfrm>
        </p:spPr>
        <p:txBody>
          <a:bodyPr/>
          <a:lstStyle/>
          <a:p>
            <a:r>
              <a:rPr lang="ru-RU" dirty="0"/>
              <a:t>Исполняемый файл, создание файла с расписанием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887793" y="4359823"/>
            <a:ext cx="8593393" cy="10831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Делаем файл сценария </a:t>
            </a:r>
            <a:r>
              <a:rPr lang="ru-RU" dirty="0" err="1"/>
              <a:t>eachhour</a:t>
            </a:r>
            <a:r>
              <a:rPr lang="ru-RU" dirty="0"/>
              <a:t> исполняемым, открытие каталога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crond.d</a:t>
            </a:r>
            <a:r>
              <a:rPr lang="ru-RU" dirty="0"/>
              <a:t> и создание в нём файла с расписанием </a:t>
            </a:r>
            <a:r>
              <a:rPr lang="ru-RU" dirty="0" err="1"/>
              <a:t>eachhour</a:t>
            </a:r>
            <a:r>
              <a:rPr lang="ru-RU" dirty="0"/>
              <a:t>, открытие файла на редактирование.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76CAEEE5-4BAD-FF7F-A81E-0AE73DCCBC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5017" y="3276688"/>
            <a:ext cx="4881966" cy="10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содержимого в файл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3253476" y="5925587"/>
            <a:ext cx="5960091" cy="6507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Добавление содержимого в файл и сохранение изменений.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46C5AE93-A7A5-1625-4631-04ACCD8F92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059" y="3429000"/>
            <a:ext cx="6361879" cy="17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журнала через 2 часа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2274006" y="6015754"/>
            <a:ext cx="7643986" cy="6507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Просмотр журнала системных событий через 2 часа.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843FE20F-6EB2-38AB-920F-3B226BB624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6255" y="3429000"/>
            <a:ext cx="5859489" cy="13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9" y="1270671"/>
            <a:ext cx="11742821" cy="55873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Планирование заданий с помощью </a:t>
            </a:r>
            <a:r>
              <a:rPr lang="en-US" sz="6000" dirty="0"/>
              <a:t>at</a:t>
            </a:r>
            <a:br>
              <a:rPr lang="ru-RU" sz="6000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69430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Проверка загрузки и включения службы atd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 </a:t>
            </a:r>
            <a:r>
              <a:rPr lang="en-US" sz="1600"/>
              <a:t>Запуск терминала и получение полномочий администратора, проверка загрузки и включения службы atd.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D2F1D536-D830-EB1A-6221-170EC5BB1E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58765"/>
            <a:ext cx="6277349" cy="28248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Создание задачи и дальнейшая 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 C</a:t>
            </a:r>
            <a:r>
              <a:rPr lang="en-US" sz="1600"/>
              <a:t>оздание задачи выполнения команды logger message from at в 12:50, закрытие оболочки. Проверка планировки задачи и выполнения её в указанное время.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7CC83C61-7CA4-1493-72FF-E3CCCDD894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93985"/>
            <a:ext cx="6277349" cy="31543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8676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работы с планировщиками событий </a:t>
            </a:r>
            <a:r>
              <a:rPr lang="en-US" sz="2400" dirty="0" err="1"/>
              <a:t>cron</a:t>
            </a:r>
            <a:r>
              <a:rPr lang="ru-RU" sz="2400" dirty="0"/>
              <a:t> и </a:t>
            </a:r>
            <a:r>
              <a:rPr lang="en-US" sz="2400" dirty="0"/>
              <a:t>at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Целью данной работы является получение навыков работы с планировщиками событий </a:t>
            </a:r>
            <a:r>
              <a:rPr lang="en-US" sz="2400" dirty="0" err="1"/>
              <a:t>cron</a:t>
            </a:r>
            <a:r>
              <a:rPr lang="ru-RU" sz="2400" dirty="0"/>
              <a:t> и </a:t>
            </a:r>
            <a:r>
              <a:rPr lang="en-US" sz="2400" dirty="0"/>
              <a:t>at</a:t>
            </a:r>
            <a:r>
              <a:rPr lang="ru-RU" sz="2400" dirty="0"/>
              <a:t>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9" y="1270671"/>
            <a:ext cx="11742821" cy="558732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Планирование задач с помощью </a:t>
            </a:r>
            <a:r>
              <a:rPr lang="en-US" sz="6000" dirty="0" err="1"/>
              <a:t>cron</a:t>
            </a:r>
            <a:br>
              <a:rPr lang="ru-RU" sz="6000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Запуск терминала, просмотр статуса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терминала и получение полномочий администратора, просмотр статуса демона crond.</a:t>
            </a:r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A7F528DF-4CEF-6919-9AEC-901216C6D6D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5445" y="2413000"/>
            <a:ext cx="52901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892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Просмотр содержимого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Просмотр содержимого файла конфигурации /etc/crontab.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6639F6-A7AC-6E15-0D36-DBD6B7FD0B2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890152"/>
            <a:ext cx="6277349" cy="276203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5939"/>
            <a:ext cx="10571998" cy="970450"/>
          </a:xfrm>
        </p:spPr>
        <p:txBody>
          <a:bodyPr/>
          <a:lstStyle/>
          <a:p>
            <a:r>
              <a:rPr lang="ru-RU" dirty="0"/>
              <a:t>Список заданий в расписании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4281266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</a:t>
            </a:r>
            <a:r>
              <a:rPr lang="ru-RU" dirty="0"/>
              <a:t> Просмотр списка заданий в расписании и открытие файла расписания </a:t>
            </a:r>
            <a:r>
              <a:rPr lang="ru-RU"/>
              <a:t>на редактирование.</a:t>
            </a:r>
            <a:endParaRPr lang="ru-RU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DAD5E273-F93E-DE9B-9041-D1D058155CE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2059" y="2576734"/>
            <a:ext cx="3527882" cy="12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Добавление с помощью текстового редактора vi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1.4. </a:t>
            </a:r>
            <a:r>
              <a:rPr lang="en-US" sz="1600"/>
              <a:t>Открытие текстового редактора vi и добавление строки в файл расписания.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4C4D2FBD-966F-6AFA-2419-CE9E15E3ED4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1688" y="2413000"/>
            <a:ext cx="519767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6" y="568132"/>
            <a:ext cx="10571998" cy="970450"/>
          </a:xfrm>
        </p:spPr>
        <p:txBody>
          <a:bodyPr/>
          <a:lstStyle/>
          <a:p>
            <a:r>
              <a:rPr lang="ru-RU" dirty="0"/>
              <a:t>Список заданий в расписании, журнал системных событий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2031324" y="5575920"/>
            <a:ext cx="8129342" cy="9623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5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dirty="0"/>
              <a:t>Просмотр списка заданий в расписании, просмотр журнала системных событий.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728B7E0-592A-ADE5-C22C-2E23949479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3967" y="3429000"/>
            <a:ext cx="6444066" cy="11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Изменение записи в расписании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1.6.</a:t>
            </a:r>
            <a:r>
              <a:rPr lang="en-US" sz="1600"/>
              <a:t> Изменение записи в расписании crontab.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904EB6BE-D9A3-761C-5A3D-103A1CED68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478654"/>
            <a:ext cx="6277349" cy="15850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324</TotalTime>
  <Words>383</Words>
  <Application>Microsoft Office PowerPoint</Application>
  <PresentationFormat>Широкоэкранный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Цитаты</vt:lpstr>
      <vt:lpstr>Лабораторная работа №8  Планировщики событий </vt:lpstr>
      <vt:lpstr>Цель работы:</vt:lpstr>
      <vt:lpstr>   Планирование задач с помощью cron    </vt:lpstr>
      <vt:lpstr>Запуск терминала, просмотр статуса</vt:lpstr>
      <vt:lpstr>Просмотр содержимого файла</vt:lpstr>
      <vt:lpstr>Список заданий в расписании</vt:lpstr>
      <vt:lpstr>Добавление с помощью текстового редактора vi</vt:lpstr>
      <vt:lpstr>Список заданий в расписании, журнал системных событий</vt:lpstr>
      <vt:lpstr>Изменение записи в расписании</vt:lpstr>
      <vt:lpstr>Список заданий в расписании</vt:lpstr>
      <vt:lpstr>Создание файла в каталоге</vt:lpstr>
      <vt:lpstr>Открытие файла для редактирования (запись скрипта)</vt:lpstr>
      <vt:lpstr>Исполняемый файл, создание файла с расписанием</vt:lpstr>
      <vt:lpstr>Добавление содержимого в файл</vt:lpstr>
      <vt:lpstr>Просмотр журнала через 2 часа</vt:lpstr>
      <vt:lpstr>   Планирование заданий с помощью at    </vt:lpstr>
      <vt:lpstr>Проверка загрузки и включения службы atd</vt:lpstr>
      <vt:lpstr>Создание задачи и дальнейшая проверка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116</cp:revision>
  <dcterms:created xsi:type="dcterms:W3CDTF">2022-11-11T17:59:21Z</dcterms:created>
  <dcterms:modified xsi:type="dcterms:W3CDTF">2025-02-16T20:28:57Z</dcterms:modified>
</cp:coreProperties>
</file>