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300" r:id="rId3"/>
    <p:sldId id="301" r:id="rId4"/>
    <p:sldId id="302" r:id="rId5"/>
    <p:sldId id="257" r:id="rId6"/>
    <p:sldId id="303" r:id="rId7"/>
    <p:sldId id="260" r:id="rId8"/>
    <p:sldId id="258" r:id="rId9"/>
    <p:sldId id="319" r:id="rId10"/>
    <p:sldId id="320" r:id="rId11"/>
    <p:sldId id="321" r:id="rId12"/>
    <p:sldId id="322" r:id="rId13"/>
    <p:sldId id="304" r:id="rId14"/>
    <p:sldId id="307" r:id="rId15"/>
    <p:sldId id="261" r:id="rId16"/>
    <p:sldId id="305" r:id="rId17"/>
    <p:sldId id="268" r:id="rId18"/>
    <p:sldId id="269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23" r:id="rId27"/>
    <p:sldId id="306" r:id="rId28"/>
    <p:sldId id="270" r:id="rId29"/>
    <p:sldId id="278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2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Лабораторная работа №9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Управление </a:t>
            </a:r>
            <a:r>
              <a:rPr lang="en-US" sz="2800" dirty="0" err="1"/>
              <a:t>SELinux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Ко Антон Геннадьевич</a:t>
            </a:r>
          </a:p>
          <a:p>
            <a:r>
              <a:rPr lang="ru-RU" dirty="0"/>
              <a:t>1132221551</a:t>
            </a:r>
          </a:p>
          <a:p>
            <a:r>
              <a:rPr lang="ru-RU" dirty="0"/>
              <a:t>НПИбд-02-23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AF1B4-260C-4563-A945-DC29D5D8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98017"/>
            <a:ext cx="10571998" cy="970450"/>
          </a:xfrm>
        </p:spPr>
        <p:txBody>
          <a:bodyPr/>
          <a:lstStyle/>
          <a:p>
            <a:r>
              <a:rPr lang="ru-RU" dirty="0"/>
              <a:t>Перезагрузка системы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199537" y="3972232"/>
            <a:ext cx="9556953" cy="10477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</a:t>
            </a:r>
            <a:r>
              <a:rPr lang="ru-RU" dirty="0"/>
              <a:t> Перезагрузка системы.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822A8A3-D02B-0CDE-0EDF-E2A2D7AD2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248" y="3429000"/>
            <a:ext cx="6483529" cy="7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1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AF1B4-260C-4563-A945-DC29D5D8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Предупреждающее сообщение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1.8.</a:t>
            </a:r>
            <a:r>
              <a:rPr lang="en-US" sz="1600"/>
              <a:t> Получение предупреждающего сообщения при перезагрузке системы.</a:t>
            </a:r>
          </a:p>
          <a:p>
            <a:pPr marL="0" indent="0"/>
            <a:endParaRPr lang="en-US" sz="1600"/>
          </a:p>
        </p:txBody>
      </p:sp>
      <p:pic>
        <p:nvPicPr>
          <p:cNvPr id="5" name="Image 9">
            <a:extLst>
              <a:ext uri="{FF2B5EF4-FFF2-40B4-BE49-F238E27FC236}">
                <a16:creationId xmlns:a16="http://schemas.microsoft.com/office/drawing/2014/main" id="{98A933BE-F098-3F1E-3C1D-2681B7D947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047086"/>
            <a:ext cx="6277349" cy="244816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015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AF1B4-260C-4563-A945-DC29D5D8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98017"/>
            <a:ext cx="10571998" cy="970450"/>
          </a:xfrm>
        </p:spPr>
        <p:txBody>
          <a:bodyPr/>
          <a:lstStyle/>
          <a:p>
            <a:r>
              <a:rPr lang="ru-RU" dirty="0"/>
              <a:t>Текущее состояние </a:t>
            </a:r>
            <a:r>
              <a:rPr lang="en-US" dirty="0" err="1"/>
              <a:t>SELinux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173144" y="5989600"/>
            <a:ext cx="9556953" cy="10477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</a:t>
            </a:r>
            <a:r>
              <a:rPr lang="ru-RU" dirty="0"/>
              <a:t> Запуск терминала и получение полномочий администратора, просмотр текущей информации о состоянии </a:t>
            </a:r>
            <a:r>
              <a:rPr lang="ru-RU" dirty="0" err="1"/>
              <a:t>SELinux</a:t>
            </a:r>
            <a:r>
              <a:rPr lang="ru-RU" dirty="0"/>
              <a:t>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864C2D08-8E0F-CE0F-6557-B5C56296A0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21433" y="2222500"/>
            <a:ext cx="5149133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1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13" y="1597963"/>
            <a:ext cx="11818374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Использование </a:t>
            </a:r>
            <a:r>
              <a:rPr lang="ru-RU" sz="6000" dirty="0" err="1"/>
              <a:t>restorecon</a:t>
            </a:r>
            <a:r>
              <a:rPr lang="ru-RU" sz="6000" dirty="0"/>
              <a:t> для восстановления контекста безопасности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63220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Просмотр контекстов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73225A-8C45-D189-7096-26762783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sz="1500" b="1"/>
              <a:t>Рис. 2.1. </a:t>
            </a:r>
            <a:r>
              <a:rPr lang="en-US" sz="1500"/>
              <a:t>Запуск терминала и получение полномочий администратора, просмотр контекста безопасности файла, копирование файла в домашний каталог, проверка контекст файла, попытка перезаписи файла и подтверждение, проверка типа контекста, исправление контекста безопасности, проверка изменения типа контекста, добавление массового исправления контекста безопасности на файловой системе. Перезагрузка системы.</a:t>
            </a:r>
          </a:p>
          <a:p>
            <a:pPr marL="0" indent="0"/>
            <a:endParaRPr lang="en-US" sz="1500"/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D950F8C6-EDDC-CA4F-3E3C-8C198054BF47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6901" y="2413000"/>
            <a:ext cx="534724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6120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Загрузочные сообщения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2.2. </a:t>
            </a:r>
            <a:r>
              <a:rPr lang="en-US" sz="1600"/>
              <a:t>Просмотр загрузочных сообщений после нажатия клавиши “Esc”.</a:t>
            </a:r>
          </a:p>
        </p:txBody>
      </p:sp>
      <p:pic>
        <p:nvPicPr>
          <p:cNvPr id="5" name="Image 12">
            <a:extLst>
              <a:ext uri="{FF2B5EF4-FFF2-40B4-BE49-F238E27FC236}">
                <a16:creationId xmlns:a16="http://schemas.microsoft.com/office/drawing/2014/main" id="{934A756A-0319-530E-AD00-F878C3CD3D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693985"/>
            <a:ext cx="6277349" cy="31543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93" y="1071717"/>
            <a:ext cx="11769213" cy="551824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Настройка контекста безопасности для нестандартного расположения файлов веб-сервера</a:t>
            </a:r>
            <a:br>
              <a:rPr lang="ru-RU" sz="6000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017911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58528-6C91-49A8-9F29-9B340136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7" y="548010"/>
            <a:ext cx="10571998" cy="970450"/>
          </a:xfrm>
        </p:spPr>
        <p:txBody>
          <a:bodyPr/>
          <a:lstStyle/>
          <a:p>
            <a:r>
              <a:rPr lang="ru-RU" dirty="0"/>
              <a:t>Установка необходимого программного обеспечения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AC31186-5A31-42D5-B3D0-5B597F83AF36}"/>
              </a:ext>
            </a:extLst>
          </p:cNvPr>
          <p:cNvSpPr txBox="1">
            <a:spLocks/>
          </p:cNvSpPr>
          <p:nvPr/>
        </p:nvSpPr>
        <p:spPr>
          <a:xfrm>
            <a:off x="1377237" y="5611007"/>
            <a:ext cx="9437521" cy="12469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Запуск терминала и получение полномочий администратора, установка необходимого программного обеспечения.</a:t>
            </a:r>
          </a:p>
        </p:txBody>
      </p:sp>
      <p:pic>
        <p:nvPicPr>
          <p:cNvPr id="5" name="Image 13">
            <a:extLst>
              <a:ext uri="{FF2B5EF4-FFF2-40B4-BE49-F238E27FC236}">
                <a16:creationId xmlns:a16="http://schemas.microsoft.com/office/drawing/2014/main" id="{554C63F0-3619-7577-A1CE-9A161F687E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88664" y="2222500"/>
            <a:ext cx="5414671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Создание нового хранилища и файла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3.2. </a:t>
            </a:r>
            <a:r>
              <a:rPr lang="en-US" sz="1600"/>
              <a:t>Создание нового хранилища (для файлов web-сервера) и файла в этом хранилище, открытие файла в текстовом редакторе.</a:t>
            </a:r>
          </a:p>
          <a:p>
            <a:pPr marL="0" indent="0"/>
            <a:endParaRPr lang="en-US" sz="1600"/>
          </a:p>
        </p:txBody>
      </p:sp>
      <p:pic>
        <p:nvPicPr>
          <p:cNvPr id="4" name="Image 14">
            <a:extLst>
              <a:ext uri="{FF2B5EF4-FFF2-40B4-BE49-F238E27FC236}">
                <a16:creationId xmlns:a16="http://schemas.microsoft.com/office/drawing/2014/main" id="{1DCD751A-0CFC-C8DB-3188-7335FD1C6B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861968"/>
            <a:ext cx="6277349" cy="281840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9152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Добавление текста в файл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3.3. </a:t>
            </a:r>
            <a:r>
              <a:rPr lang="en-US" sz="1600"/>
              <a:t>Добавление текста в файл.</a:t>
            </a:r>
          </a:p>
        </p:txBody>
      </p:sp>
      <p:pic>
        <p:nvPicPr>
          <p:cNvPr id="4" name="Image 15">
            <a:extLst>
              <a:ext uri="{FF2B5EF4-FFF2-40B4-BE49-F238E27FC236}">
                <a16:creationId xmlns:a16="http://schemas.microsoft.com/office/drawing/2014/main" id="{2CCE6C04-5DC8-EB68-A9C1-774A9C3653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04825" y="2413000"/>
            <a:ext cx="5271401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5181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77DC1-BBC2-4C60-BD88-200AFCF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A0F1E-4A69-4F82-A6C1-3EDD160E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Целью данной работы является получение навыков работы с контекстом безопасности и политиками </a:t>
            </a:r>
            <a:r>
              <a:rPr lang="en-US" sz="2400" dirty="0" err="1"/>
              <a:t>SELinux</a:t>
            </a:r>
            <a:r>
              <a:rPr lang="ru-RU" sz="2400" dirty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66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Комментирование строк и добавление новых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3.4. </a:t>
            </a:r>
            <a:r>
              <a:rPr lang="en-US" sz="1600"/>
              <a:t>Комментирование строки и добавление ниже другой. Комментирование раздела и добавление следующего, определяющего правила доступа.</a:t>
            </a:r>
          </a:p>
        </p:txBody>
      </p:sp>
      <p:pic>
        <p:nvPicPr>
          <p:cNvPr id="4" name="Image 16">
            <a:extLst>
              <a:ext uri="{FF2B5EF4-FFF2-40B4-BE49-F238E27FC236}">
                <a16:creationId xmlns:a16="http://schemas.microsoft.com/office/drawing/2014/main" id="{F618B8EB-FC26-3E20-7687-C8E591C0A1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23386" y="2413000"/>
            <a:ext cx="523427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6684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Запуск веб-сервера и службы </a:t>
            </a:r>
            <a:r>
              <a:rPr lang="en-US" dirty="0"/>
              <a:t>httpd</a:t>
            </a:r>
            <a:endParaRPr lang="en-US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3.5. </a:t>
            </a:r>
            <a:r>
              <a:rPr lang="en-US" sz="1600"/>
              <a:t>Запуск веб-сервера и службы httpd.</a:t>
            </a:r>
          </a:p>
        </p:txBody>
      </p:sp>
      <p:pic>
        <p:nvPicPr>
          <p:cNvPr id="4" name="Image 17">
            <a:extLst>
              <a:ext uri="{FF2B5EF4-FFF2-40B4-BE49-F238E27FC236}">
                <a16:creationId xmlns:a16="http://schemas.microsoft.com/office/drawing/2014/main" id="{8C30E7AF-A80D-843A-2A9F-85AB23D371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20974" y="2413000"/>
            <a:ext cx="503910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48316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Обращение к веб-серверу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3.6. </a:t>
            </a:r>
            <a:r>
              <a:rPr lang="en-US" sz="1600"/>
              <a:t>Открытие терминала под учётной записью своего пользователя, обращение к веб-серверу в текстовом браузере lynx.</a:t>
            </a:r>
          </a:p>
        </p:txBody>
      </p:sp>
      <p:pic>
        <p:nvPicPr>
          <p:cNvPr id="4" name="Image 18">
            <a:extLst>
              <a:ext uri="{FF2B5EF4-FFF2-40B4-BE49-F238E27FC236}">
                <a16:creationId xmlns:a16="http://schemas.microsoft.com/office/drawing/2014/main" id="{44C86C37-E35E-633A-E89F-A2A8C1B8C5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470807"/>
            <a:ext cx="6277349" cy="160072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72393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308223" y="5992480"/>
            <a:ext cx="7575548" cy="7044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3.7. </a:t>
            </a:r>
            <a:r>
              <a:rPr lang="ru-RU" dirty="0"/>
              <a:t>Открытие веб-страницы </a:t>
            </a:r>
            <a:r>
              <a:rPr lang="ru-RU" dirty="0" err="1"/>
              <a:t>Red</a:t>
            </a:r>
            <a:r>
              <a:rPr lang="ru-RU" dirty="0"/>
              <a:t> </a:t>
            </a:r>
            <a:r>
              <a:rPr lang="ru-RU" dirty="0" err="1"/>
              <a:t>Hat</a:t>
            </a:r>
            <a:r>
              <a:rPr lang="ru-RU" dirty="0"/>
              <a:t> по умолчанию, выход из </a:t>
            </a:r>
            <a:r>
              <a:rPr lang="ru-RU" dirty="0" err="1"/>
              <a:t>lynx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Веб-страница </a:t>
            </a:r>
            <a:r>
              <a:rPr lang="en-US" dirty="0"/>
              <a:t>Red Hat</a:t>
            </a:r>
            <a:endParaRPr lang="ru-RU" dirty="0"/>
          </a:p>
        </p:txBody>
      </p:sp>
      <p:pic>
        <p:nvPicPr>
          <p:cNvPr id="4" name="Image 19">
            <a:extLst>
              <a:ext uri="{FF2B5EF4-FFF2-40B4-BE49-F238E27FC236}">
                <a16:creationId xmlns:a16="http://schemas.microsoft.com/office/drawing/2014/main" id="{3D8CC27D-FAA1-C4CD-F72D-09363B16EC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53557" y="2222500"/>
            <a:ext cx="448488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8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304882" y="4535861"/>
            <a:ext cx="7575548" cy="11036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3.8. </a:t>
            </a:r>
            <a:r>
              <a:rPr lang="ru-RU" dirty="0"/>
              <a:t>Переключение </a:t>
            </a:r>
            <a:r>
              <a:rPr lang="ru-RU" dirty="0" err="1"/>
              <a:t>SELinux</a:t>
            </a:r>
            <a:r>
              <a:rPr lang="ru-RU" dirty="0"/>
              <a:t> в разрешающий режим  и последующая перезагрузка системы.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7" y="503480"/>
            <a:ext cx="10571998" cy="970450"/>
          </a:xfrm>
        </p:spPr>
        <p:txBody>
          <a:bodyPr/>
          <a:lstStyle/>
          <a:p>
            <a:r>
              <a:rPr lang="ru-RU" dirty="0"/>
              <a:t>Разрешающий режим</a:t>
            </a:r>
          </a:p>
        </p:txBody>
      </p:sp>
      <p:pic>
        <p:nvPicPr>
          <p:cNvPr id="4" name="Image 20">
            <a:extLst>
              <a:ext uri="{FF2B5EF4-FFF2-40B4-BE49-F238E27FC236}">
                <a16:creationId xmlns:a16="http://schemas.microsoft.com/office/drawing/2014/main" id="{A553A6A1-BE00-C4F0-0D3A-82D900A68C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7525" y="3593306"/>
            <a:ext cx="60769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54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Обращение к веб-серверу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3.9. </a:t>
            </a:r>
            <a:r>
              <a:rPr lang="en-US" sz="1600"/>
              <a:t>Открытие терминала под учётной записью своего пользователя, повторное обращение к веб-серверу в текстовом браузере lynx.</a:t>
            </a:r>
          </a:p>
        </p:txBody>
      </p:sp>
      <p:pic>
        <p:nvPicPr>
          <p:cNvPr id="4" name="Image 21">
            <a:extLst>
              <a:ext uri="{FF2B5EF4-FFF2-40B4-BE49-F238E27FC236}">
                <a16:creationId xmlns:a16="http://schemas.microsoft.com/office/drawing/2014/main" id="{C899E650-02C3-344D-AD3C-2D6A94C5CD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470807"/>
            <a:ext cx="6277349" cy="160072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16546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308223" y="5992480"/>
            <a:ext cx="7575548" cy="7044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3.10. </a:t>
            </a:r>
            <a:r>
              <a:rPr lang="ru-RU" dirty="0"/>
              <a:t>Получение доступа к своей пользовательской веб-странице, выход из </a:t>
            </a:r>
            <a:r>
              <a:rPr lang="ru-RU" dirty="0" err="1"/>
              <a:t>lynx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Пользовательская веб-страница</a:t>
            </a:r>
          </a:p>
        </p:txBody>
      </p:sp>
      <p:pic>
        <p:nvPicPr>
          <p:cNvPr id="4" name="Image 23">
            <a:extLst>
              <a:ext uri="{FF2B5EF4-FFF2-40B4-BE49-F238E27FC236}">
                <a16:creationId xmlns:a16="http://schemas.microsoft.com/office/drawing/2014/main" id="{995F69C7-8F3D-A34A-E4AA-F194F86CF1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24187" y="2793206"/>
            <a:ext cx="6143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00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644" y="1439112"/>
            <a:ext cx="7116711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Работа с переключателями </a:t>
            </a:r>
            <a:r>
              <a:rPr lang="ru-RU" sz="6000" dirty="0" err="1"/>
              <a:t>SELinux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68972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CB92F45-ACA5-4D74-9D0A-53AEAFF0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Работа с переключателями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C770E-8215-501D-796F-0C6558BA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51209" cy="36365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b="1"/>
              <a:t>Рис. 4. </a:t>
            </a:r>
            <a:r>
              <a:rPr lang="en-US"/>
              <a:t>Запуск терминала и получение полномочий администратора, просмотр списка переключателей SELinux для службы ftp, просмотр списка переключателей с пояснением, изменение текущего значение переключателя для службы </a:t>
            </a:r>
            <a:r>
              <a:rPr lang="en-US" i="1"/>
              <a:t>ftpd_anon_write</a:t>
            </a:r>
            <a:r>
              <a:rPr lang="en-US"/>
              <a:t> с </a:t>
            </a:r>
            <a:r>
              <a:rPr lang="en-US" i="1"/>
              <a:t>off </a:t>
            </a:r>
            <a:r>
              <a:rPr lang="en-US"/>
              <a:t>на </a:t>
            </a:r>
            <a:r>
              <a:rPr lang="en-US" i="1"/>
              <a:t>on, </a:t>
            </a:r>
            <a:r>
              <a:rPr lang="en-US"/>
              <a:t>повторный просмотр списка переключателей SELinux для службы </a:t>
            </a:r>
            <a:r>
              <a:rPr lang="en-US" i="1"/>
              <a:t>ftpd_anon_write, </a:t>
            </a:r>
            <a:r>
              <a:rPr lang="en-US"/>
              <a:t>просмотр списка переключателей с пояснением, изменение постоянного значение переключателя для службы </a:t>
            </a:r>
            <a:r>
              <a:rPr lang="en-US" i="1"/>
              <a:t>ftpd_anon_writ</a:t>
            </a:r>
            <a:r>
              <a:rPr lang="en-US"/>
              <a:t>e с </a:t>
            </a:r>
            <a:r>
              <a:rPr lang="en-US" i="1"/>
              <a:t>off </a:t>
            </a:r>
            <a:r>
              <a:rPr lang="en-US"/>
              <a:t>на </a:t>
            </a:r>
            <a:r>
              <a:rPr lang="en-US" i="1"/>
              <a:t>on </a:t>
            </a:r>
            <a:r>
              <a:rPr lang="en-US"/>
              <a:t>и просмотр списка переключателей.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208927-059F-4490-B5EF-CB5E5489C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213B7486-DF7A-442F-A63D-381813E60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24">
            <a:extLst>
              <a:ext uri="{FF2B5EF4-FFF2-40B4-BE49-F238E27FC236}">
                <a16:creationId xmlns:a16="http://schemas.microsoft.com/office/drawing/2014/main" id="{7F5670ED-931E-3C8A-3DEA-F5A9E947290E}"/>
              </a:ext>
            </a:extLst>
          </p:cNvPr>
          <p:cNvPicPr>
            <a:picLocks/>
          </p:cNvPicPr>
          <p:nvPr/>
        </p:nvPicPr>
        <p:blipFill>
          <a:blip r:embed="rId2" cstate="print"/>
          <a:srcRect t="12032" r="2" b="1183"/>
          <a:stretch/>
        </p:blipFill>
        <p:spPr>
          <a:xfrm>
            <a:off x="7449581" y="1268954"/>
            <a:ext cx="3778306" cy="2074009"/>
          </a:xfrm>
          <a:prstGeom prst="rect">
            <a:avLst/>
          </a:prstGeom>
        </p:spPr>
      </p:pic>
      <p:pic>
        <p:nvPicPr>
          <p:cNvPr id="5" name="Image 25">
            <a:extLst>
              <a:ext uri="{FF2B5EF4-FFF2-40B4-BE49-F238E27FC236}">
                <a16:creationId xmlns:a16="http://schemas.microsoft.com/office/drawing/2014/main" id="{50CE2A46-0C44-4C97-E964-4456B0E43B5F}"/>
              </a:ext>
            </a:extLst>
          </p:cNvPr>
          <p:cNvPicPr>
            <a:picLocks/>
          </p:cNvPicPr>
          <p:nvPr/>
        </p:nvPicPr>
        <p:blipFill>
          <a:blip r:embed="rId3" cstate="print"/>
          <a:srcRect r="62349"/>
          <a:stretch/>
        </p:blipFill>
        <p:spPr>
          <a:xfrm>
            <a:off x="7449581" y="3507555"/>
            <a:ext cx="3778306" cy="20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07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ходе выполнения лабораторной работы были получены навыки работы с контекстом безопасности и политиками </a:t>
            </a:r>
            <a:r>
              <a:rPr lang="en-US" sz="2400" dirty="0" err="1"/>
              <a:t>SELinux</a:t>
            </a:r>
            <a:r>
              <a:rPr lang="ru-RU" sz="2400" dirty="0"/>
              <a:t>.</a:t>
            </a:r>
            <a:endParaRPr lang="ru-RU" sz="24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4" y="1755279"/>
            <a:ext cx="8574632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Управление режимами </a:t>
            </a:r>
            <a:r>
              <a:rPr lang="en-US" sz="6000" dirty="0" err="1"/>
              <a:t>SELinux</a:t>
            </a:r>
            <a:r>
              <a:rPr lang="ru-RU" sz="6000" dirty="0"/>
              <a:t>:</a:t>
            </a:r>
            <a:br>
              <a:rPr lang="ru-RU" sz="6000" dirty="0"/>
            </a:b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577203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Просмотр информации о состоянии SELinux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1.1.</a:t>
            </a:r>
            <a:r>
              <a:rPr lang="en-US" sz="1600"/>
              <a:t> Запуск терминала и получение полномочий администратора, просмотр текущей информации о состоянии SELinux.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EE0FBD-8000-D477-B569-944E54EEC96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2404" y="2413000"/>
            <a:ext cx="505624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5462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Режимы работы SELinux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1.2.</a:t>
            </a:r>
            <a:r>
              <a:rPr lang="en-US" sz="1600"/>
              <a:t> Просмотр режима работы SELinux, изменение режима работы и проверка, открытие файла в текстовом редакторе.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22B30FBE-E771-770C-A363-9A098EAF3020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851" y="3120628"/>
            <a:ext cx="6277349" cy="230108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SELINUX=disabled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1.3. </a:t>
            </a:r>
            <a:r>
              <a:rPr lang="en-US" sz="1600"/>
              <a:t>Установка в файле SELINUX=disabled, сохранение изменений.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B117EE06-E934-3442-6B96-A59253AFF82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4347" y="2413000"/>
            <a:ext cx="609235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3794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Перезагрузка системы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3379330" y="4128379"/>
            <a:ext cx="5433337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</a:t>
            </a:r>
            <a:r>
              <a:rPr lang="en-US" b="1" dirty="0"/>
              <a:t> </a:t>
            </a:r>
            <a:r>
              <a:rPr lang="ru-RU" dirty="0"/>
              <a:t>Перезагрузка системы.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ACD4AE33-85DC-7E42-B227-66EBE662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9330" y="3580165"/>
            <a:ext cx="5116189" cy="565608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AF1B4-260C-4563-A945-DC29D5D8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Статус SELinux, попытка переключения режима работы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1.5.</a:t>
            </a:r>
            <a:r>
              <a:rPr lang="en-US" sz="1600"/>
              <a:t> Запуск терминала и получение полномочий администратора, просмотр статуса SELinux, попытка переключения режима работы, открытие файла в текстовом редакторе.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F3C163-2679-FBF5-5F31-17B9CDC45E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952926"/>
            <a:ext cx="6277349" cy="263648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AF1B4-260C-4563-A945-DC29D5D8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98017"/>
            <a:ext cx="10571998" cy="970450"/>
          </a:xfrm>
        </p:spPr>
        <p:txBody>
          <a:bodyPr/>
          <a:lstStyle/>
          <a:p>
            <a:r>
              <a:rPr lang="ru-RU" dirty="0"/>
              <a:t>SELINUX=</a:t>
            </a:r>
            <a:r>
              <a:rPr lang="en-US" dirty="0"/>
              <a:t>enforcing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317521" y="5802941"/>
            <a:ext cx="9556953" cy="10477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</a:t>
            </a:r>
            <a:r>
              <a:rPr lang="ru-RU" dirty="0"/>
              <a:t> Установка в файле SELINUX=</a:t>
            </a:r>
            <a:r>
              <a:rPr lang="en-US" dirty="0"/>
              <a:t>enforcing</a:t>
            </a:r>
            <a:r>
              <a:rPr lang="ru-RU" dirty="0"/>
              <a:t>, сохранение изменений.</a:t>
            </a: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9FA0163E-3ECA-E538-219C-6DFA9176BE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19228" y="2222500"/>
            <a:ext cx="4953543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24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467</TotalTime>
  <Words>622</Words>
  <Application>Microsoft Office PowerPoint</Application>
  <PresentationFormat>Широкоэкранный</PresentationFormat>
  <Paragraphs>57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3" baseType="lpstr">
      <vt:lpstr>Century Gothic</vt:lpstr>
      <vt:lpstr>Wingdings 2</vt:lpstr>
      <vt:lpstr>Цитаты</vt:lpstr>
      <vt:lpstr>Лабораторная работа №9  Управление SELinux</vt:lpstr>
      <vt:lpstr>Цель работы:</vt:lpstr>
      <vt:lpstr>   Управление режимами SELinux:    </vt:lpstr>
      <vt:lpstr>Просмотр информации о состоянии SELinux</vt:lpstr>
      <vt:lpstr>Режимы работы SELinux</vt:lpstr>
      <vt:lpstr>SELINUX=disabled</vt:lpstr>
      <vt:lpstr>Перезагрузка системы</vt:lpstr>
      <vt:lpstr>Статус SELinux, попытка переключения режима работы</vt:lpstr>
      <vt:lpstr>SELINUX=enforcing</vt:lpstr>
      <vt:lpstr>Перезагрузка системы</vt:lpstr>
      <vt:lpstr>Предупреждающее сообщение</vt:lpstr>
      <vt:lpstr>Текущее состояние SELinux</vt:lpstr>
      <vt:lpstr>   Использование restorecon для восстановления контекста безопасности   </vt:lpstr>
      <vt:lpstr>Просмотр контекстов</vt:lpstr>
      <vt:lpstr>Загрузочные сообщения</vt:lpstr>
      <vt:lpstr>   Настройка контекста безопасности для нестандартного расположения файлов веб-сервера   </vt:lpstr>
      <vt:lpstr>Установка необходимого программного обеспечения</vt:lpstr>
      <vt:lpstr>Создание нового хранилища и файла</vt:lpstr>
      <vt:lpstr>Добавление текста в файл</vt:lpstr>
      <vt:lpstr>Комментирование строк и добавление новых</vt:lpstr>
      <vt:lpstr>Запуск веб-сервера и службы httpd</vt:lpstr>
      <vt:lpstr>Обращение к веб-серверу</vt:lpstr>
      <vt:lpstr>Веб-страница Red Hat</vt:lpstr>
      <vt:lpstr>Разрешающий режим</vt:lpstr>
      <vt:lpstr>Обращение к веб-серверу</vt:lpstr>
      <vt:lpstr>Пользовательская веб-страница</vt:lpstr>
      <vt:lpstr>   Работа с переключателями SELinux   </vt:lpstr>
      <vt:lpstr>Работа с переключателями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Ко Антон Геннадьевич</cp:lastModifiedBy>
  <cp:revision>183</cp:revision>
  <dcterms:created xsi:type="dcterms:W3CDTF">2022-11-11T17:59:21Z</dcterms:created>
  <dcterms:modified xsi:type="dcterms:W3CDTF">2025-02-16T20:21:23Z</dcterms:modified>
</cp:coreProperties>
</file>