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300" r:id="rId3"/>
    <p:sldId id="301" r:id="rId4"/>
    <p:sldId id="302" r:id="rId5"/>
    <p:sldId id="257" r:id="rId6"/>
    <p:sldId id="303" r:id="rId7"/>
    <p:sldId id="260" r:id="rId8"/>
    <p:sldId id="304" r:id="rId9"/>
    <p:sldId id="307" r:id="rId10"/>
    <p:sldId id="261" r:id="rId11"/>
    <p:sldId id="305" r:id="rId12"/>
    <p:sldId id="268" r:id="rId13"/>
    <p:sldId id="269" r:id="rId14"/>
    <p:sldId id="312" r:id="rId15"/>
    <p:sldId id="313" r:id="rId16"/>
    <p:sldId id="314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2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Лабораторная работа №</a:t>
            </a:r>
            <a:r>
              <a:rPr lang="en-US" sz="5400" dirty="0"/>
              <a:t>10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Основы работы с модулями ядра операционной системы 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Ко Антон </a:t>
            </a:r>
            <a:r>
              <a:rPr lang="ru-RU" dirty="0" err="1"/>
              <a:t>Геннадьвеич</a:t>
            </a:r>
            <a:endParaRPr lang="ru-RU" dirty="0"/>
          </a:p>
          <a:p>
            <a:r>
              <a:rPr lang="ru-RU" dirty="0"/>
              <a:t>1132221551</a:t>
            </a:r>
          </a:p>
          <a:p>
            <a:r>
              <a:rPr lang="ru-RU" dirty="0"/>
              <a:t>НПИбд-02-23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Выгрузка модуля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2391672" y="4373865"/>
            <a:ext cx="7408654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Выгрузка модуля ядра </a:t>
            </a:r>
            <a:r>
              <a:rPr lang="ru-RU" dirty="0" err="1"/>
              <a:t>bluetooth</a:t>
            </a:r>
            <a:r>
              <a:rPr lang="ru-RU" dirty="0"/>
              <a:t>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CB82A4F1-DA08-6E27-E0D3-3557DB7E5D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88597" y="3429000"/>
            <a:ext cx="4819972" cy="75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4805" y="1755279"/>
            <a:ext cx="6982390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Обновление ядра системы:</a:t>
            </a:r>
            <a:br>
              <a:rPr lang="ru-RU" dirty="0"/>
            </a:b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01791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58528-6C91-49A8-9F29-9B340136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Версия ядра, список пакетов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DFEF85-AA91-17DC-61E0-6FF0E578E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sz="1600" b="1"/>
              <a:t>Рис. 3.1. </a:t>
            </a:r>
            <a:r>
              <a:rPr lang="en-US" sz="1600"/>
              <a:t>Просмотр версии ядра, используемой в ОС. Вывод на экран списка пакетов, относящихся к ядру ОС.</a:t>
            </a:r>
          </a:p>
          <a:p>
            <a:pPr marL="0" indent="0"/>
            <a:endParaRPr lang="en-US" sz="1600"/>
          </a:p>
        </p:txBody>
      </p:sp>
      <p:pic>
        <p:nvPicPr>
          <p:cNvPr id="5" name="Image 8">
            <a:extLst>
              <a:ext uri="{FF2B5EF4-FFF2-40B4-BE49-F238E27FC236}">
                <a16:creationId xmlns:a16="http://schemas.microsoft.com/office/drawing/2014/main" id="{B086D3CB-DA0B-0C9C-5DF2-CC5C923A7E2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851" y="3094166"/>
            <a:ext cx="6277349" cy="235400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3880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308220" y="6153584"/>
            <a:ext cx="7575548" cy="7044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Обновление системы.</a:t>
            </a:r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6" y="513312"/>
            <a:ext cx="10571998" cy="970450"/>
          </a:xfrm>
        </p:spPr>
        <p:txBody>
          <a:bodyPr/>
          <a:lstStyle/>
          <a:p>
            <a:r>
              <a:rPr lang="ru-RU" dirty="0"/>
              <a:t>Обновление системы</a:t>
            </a:r>
          </a:p>
        </p:txBody>
      </p:sp>
      <p:pic>
        <p:nvPicPr>
          <p:cNvPr id="5" name="Image 9">
            <a:extLst>
              <a:ext uri="{FF2B5EF4-FFF2-40B4-BE49-F238E27FC236}">
                <a16:creationId xmlns:a16="http://schemas.microsoft.com/office/drawing/2014/main" id="{CEA8B9DE-C4B3-ED12-643D-6BAA4C945A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72718" y="3429000"/>
            <a:ext cx="6881248" cy="13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2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Обновление ядра ОС и ОС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3.3. </a:t>
            </a:r>
            <a:r>
              <a:rPr lang="en-US" sz="1600"/>
              <a:t>Обновление ядра ОС, а затем самой ОС. Запуск перезагрузки системы.</a:t>
            </a:r>
          </a:p>
          <a:p>
            <a:pPr marL="0" indent="0"/>
            <a:endParaRPr lang="en-US" sz="1600"/>
          </a:p>
        </p:txBody>
      </p:sp>
      <p:pic>
        <p:nvPicPr>
          <p:cNvPr id="4" name="Image 10">
            <a:extLst>
              <a:ext uri="{FF2B5EF4-FFF2-40B4-BE49-F238E27FC236}">
                <a16:creationId xmlns:a16="http://schemas.microsoft.com/office/drawing/2014/main" id="{A512B5C6-3D01-2112-9718-ECF354F0AC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686138"/>
            <a:ext cx="6277349" cy="31700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5181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Выбор нового ядра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3.4. </a:t>
            </a:r>
            <a:r>
              <a:rPr lang="en-US" sz="1600"/>
              <a:t>Выбор нового ядра.</a:t>
            </a:r>
          </a:p>
          <a:p>
            <a:pPr marL="0" indent="0"/>
            <a:endParaRPr lang="en-US" sz="1600"/>
          </a:p>
        </p:txBody>
      </p:sp>
      <p:pic>
        <p:nvPicPr>
          <p:cNvPr id="4" name="Image 11">
            <a:extLst>
              <a:ext uri="{FF2B5EF4-FFF2-40B4-BE49-F238E27FC236}">
                <a16:creationId xmlns:a16="http://schemas.microsoft.com/office/drawing/2014/main" id="{CB8975F9-44C5-9188-8D7D-E4D8D6396A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94347" y="2413000"/>
            <a:ext cx="609235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6684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Просмотр версии ядра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86101-A894-7F39-99E4-5FE6B0DE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sz="1600" b="1"/>
              <a:t>Рис. 3.5. </a:t>
            </a:r>
            <a:r>
              <a:rPr lang="en-US" sz="1600"/>
              <a:t>Запуск терминала и получение полномочий администратора, просмотр версии ядра, используемой в ОС.</a:t>
            </a:r>
          </a:p>
          <a:p>
            <a:pPr marL="0" indent="0"/>
            <a:endParaRPr lang="en-US" sz="1600"/>
          </a:p>
        </p:txBody>
      </p:sp>
      <p:pic>
        <p:nvPicPr>
          <p:cNvPr id="4" name="Image 12">
            <a:extLst>
              <a:ext uri="{FF2B5EF4-FFF2-40B4-BE49-F238E27FC236}">
                <a16:creationId xmlns:a16="http://schemas.microsoft.com/office/drawing/2014/main" id="{F9EA38D8-AF5F-CB0C-A543-7D97D021339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851" y="2529205"/>
            <a:ext cx="6277349" cy="348392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4831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ходе выполнения лабораторной работы были получены навыки работы с утилитами управления модулями ядра операционной системы.</a:t>
            </a:r>
            <a:endParaRPr lang="ru-RU" sz="2400" b="1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77DC1-BBC2-4C60-BD88-200AFCF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A0F1E-4A69-4F82-A6C1-3EDD160E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Целью данной работы является получение навыков работы с утилитами управления модулями ядра операционной системы.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6652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4" y="1755279"/>
            <a:ext cx="8574632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Управление модулями ядра из командной строки:</a:t>
            </a:r>
            <a:br>
              <a:rPr lang="ru-RU" dirty="0"/>
            </a:b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57720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Просмотр устройств и модулей ядра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1.1.</a:t>
            </a:r>
            <a:r>
              <a:rPr lang="en-US" sz="1600"/>
              <a:t> Запуск терминала и получение полномочий администратора, просмотр имеющихся устройств в нашей системе и модулей ядра, связанных с ними.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AD3690-670F-B6AF-39C0-A65183FF4AD7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9763" y="2413000"/>
            <a:ext cx="456152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5462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Загруженные модули ядра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1.2.</a:t>
            </a:r>
            <a:r>
              <a:rPr lang="en-US" sz="1600"/>
              <a:t> Просмотр загруженных модулей ядра.</a:t>
            </a:r>
          </a:p>
          <a:p>
            <a:pPr marL="0" indent="0"/>
            <a:endParaRPr lang="en-US" sz="1600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D9D27E8C-81D4-22E5-7DA9-A4A2EAC4EE9D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3439" y="2413000"/>
            <a:ext cx="453417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Модуль </a:t>
            </a:r>
            <a:r>
              <a:rPr lang="en-US" dirty="0"/>
              <a:t>ext4</a:t>
            </a:r>
            <a:endParaRPr lang="en-US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1.3. </a:t>
            </a:r>
            <a:r>
              <a:rPr lang="en-US" sz="1600"/>
              <a:t>Просмотр информации о наличии загруженного модуля ext4, загрузка модуля и проверка просмотром списка загруженных модулей, просмотр информации о модуле ядра ext4.</a:t>
            </a:r>
          </a:p>
          <a:p>
            <a:pPr marL="0" indent="0"/>
            <a:endParaRPr lang="en-US" sz="1600"/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E9B3D9EB-8EB9-6322-D7A0-5C2B36AB3C6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8538" y="2413000"/>
            <a:ext cx="448397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3794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Выгрузки модулей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C3EACD-1AA1-1651-4D05-F86B8741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sz="1600" b="1"/>
              <a:t>Рис. 1.4. </a:t>
            </a:r>
            <a:r>
              <a:rPr lang="en-US" sz="1600"/>
              <a:t>Попытка выгрузки модуля ядра ext4 и модуля ядра xfs.</a:t>
            </a:r>
          </a:p>
          <a:p>
            <a:pPr marL="0" indent="0"/>
            <a:endParaRPr lang="en-US" sz="160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252453E5-9E2F-C62F-DAED-2A0A9A73D8DE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851" y="2718828"/>
            <a:ext cx="6277349" cy="310468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4805" y="268039"/>
            <a:ext cx="6982390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ru-RU" sz="5400" dirty="0"/>
            </a:br>
            <a:br>
              <a:rPr lang="ru-RU" sz="5400" dirty="0"/>
            </a:br>
            <a:br>
              <a:rPr lang="en-US" dirty="0"/>
            </a:br>
            <a:r>
              <a:rPr lang="ru-RU" dirty="0"/>
              <a:t>Загрузка модулей ядра с параметрами:</a:t>
            </a:r>
            <a:br>
              <a:rPr lang="ru-RU" dirty="0"/>
            </a:br>
            <a:br>
              <a:rPr lang="ru-RU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63220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Модуль bluetooth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FE58F0-A07E-EE1B-706B-24A74EE4C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sz="1600" b="1"/>
              <a:t>Рис. 2.1. </a:t>
            </a:r>
            <a:r>
              <a:rPr lang="en-US" sz="1600"/>
              <a:t>Запуск терминала и получение полномочий администратора, просмотр информации о наличии загруженного модуля bluetooth, загрузка модуля ядра bluetooth и просмотр списка модулей ядра, отвечающих за работу с bluetooth. Просмотр информацию о модуле bluetooth. 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7CB485EB-83AE-38C1-374B-219194866704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03776" y="2413000"/>
            <a:ext cx="507349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61208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447</TotalTime>
  <Words>330</Words>
  <Application>Microsoft Office PowerPoint</Application>
  <PresentationFormat>Широкоэкранный</PresentationFormat>
  <Paragraphs>34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Цитаты</vt:lpstr>
      <vt:lpstr>Лабораторная работа №10  Основы работы с модулями ядра операционной системы </vt:lpstr>
      <vt:lpstr>Цель работы:</vt:lpstr>
      <vt:lpstr>   Управление модулями ядра из командной строки:    </vt:lpstr>
      <vt:lpstr>Просмотр устройств и модулей ядра</vt:lpstr>
      <vt:lpstr>Загруженные модули ядра</vt:lpstr>
      <vt:lpstr>Модуль ext4</vt:lpstr>
      <vt:lpstr>Выгрузки модулей</vt:lpstr>
      <vt:lpstr>     Загрузка модулей ядра с параметрами:  </vt:lpstr>
      <vt:lpstr>Модуль bluetooth</vt:lpstr>
      <vt:lpstr>Выгрузка модуля</vt:lpstr>
      <vt:lpstr>   Обновление ядра системы:    </vt:lpstr>
      <vt:lpstr>Версия ядра, список пакетов</vt:lpstr>
      <vt:lpstr>Обновление системы</vt:lpstr>
      <vt:lpstr>Обновление ядра ОС и ОС</vt:lpstr>
      <vt:lpstr>Выбор нового ядра</vt:lpstr>
      <vt:lpstr>Просмотр версии ядра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Ко Антон Геннадьевич</cp:lastModifiedBy>
  <cp:revision>156</cp:revision>
  <dcterms:created xsi:type="dcterms:W3CDTF">2022-11-11T17:59:21Z</dcterms:created>
  <dcterms:modified xsi:type="dcterms:W3CDTF">2025-02-16T20:11:11Z</dcterms:modified>
</cp:coreProperties>
</file>