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304" r:id="rId8"/>
    <p:sldId id="307" r:id="rId9"/>
    <p:sldId id="261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05" r:id="rId18"/>
    <p:sldId id="268" r:id="rId19"/>
    <p:sldId id="269" r:id="rId20"/>
    <p:sldId id="312" r:id="rId21"/>
    <p:sldId id="313" r:id="rId22"/>
    <p:sldId id="314" r:id="rId23"/>
    <p:sldId id="315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№11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Управление загрузкой системы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Ввод в конце строки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2.3. </a:t>
            </a:r>
            <a:r>
              <a:rPr lang="en-US" sz="1600"/>
              <a:t>Ввод в конце строки </a:t>
            </a:r>
            <a:r>
              <a:rPr lang="en-US" sz="1600" u="sng"/>
              <a:t>linux ($root)/vmlinuz-</a:t>
            </a:r>
            <a:r>
              <a:rPr lang="en-US" sz="1600"/>
              <a:t> </a:t>
            </a:r>
            <a:r>
              <a:rPr lang="en-US" sz="1600" i="1"/>
              <a:t>systemd.unit=rescue.target</a:t>
            </a:r>
            <a:r>
              <a:rPr lang="en-US" sz="1600"/>
              <a:t>, продолжение процесса загрузки.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3CCCB1AE-A532-AFCF-015C-AF9C56C2F0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69172" y="2413000"/>
            <a:ext cx="614270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401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Список всех файлов модулей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2.4. </a:t>
            </a:r>
            <a:r>
              <a:rPr lang="en-US" sz="1600"/>
              <a:t>Ввод пароль пользователя root. Просмотр списка всех файлов модулей, загруженных в настоящее время.</a:t>
            </a:r>
          </a:p>
          <a:p>
            <a:pPr marL="0" indent="0"/>
            <a:endParaRPr lang="en-US" sz="1600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81C1C479-71CF-C8FC-B2F5-3209B83CEA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6484" y="2413000"/>
            <a:ext cx="532808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287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Переменные среды оболочки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2.5. </a:t>
            </a:r>
            <a:r>
              <a:rPr lang="en-US" sz="1600"/>
              <a:t>Просмотр списка всех файлов модулей, загруженных в настоящее время. Просмотр задействованных переменных сред оболочки, перезагрузка системы.</a:t>
            </a:r>
          </a:p>
        </p:txBody>
      </p:sp>
      <p:pic>
        <p:nvPicPr>
          <p:cNvPr id="7" name="Image 9">
            <a:extLst>
              <a:ext uri="{FF2B5EF4-FFF2-40B4-BE49-F238E27FC236}">
                <a16:creationId xmlns:a16="http://schemas.microsoft.com/office/drawing/2014/main" id="{1608BF43-407B-0B4D-FEC9-4DA8D91C29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4138" y="2413000"/>
            <a:ext cx="525277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6429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Повторный выбор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2.6. </a:t>
            </a:r>
            <a:r>
              <a:rPr lang="en-US" sz="1600"/>
              <a:t>Повторный выбор строки в меню GRUB с текущей версией ядра, редактирование.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7631ADE3-73ED-7D33-F4A7-86D310E164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321720"/>
            <a:ext cx="6277349" cy="18988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4808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Ввод в конце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2.7. </a:t>
            </a:r>
            <a:r>
              <a:rPr lang="en-US" sz="1600"/>
              <a:t>Ввод в конце строки, загружающей ядро, systemd.unit=emergency.target и продолжение процесса загрузки.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44CB980D-ADD9-72A9-D43C-5D4EB13B9F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07924" y="2413000"/>
            <a:ext cx="546520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969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Список загруженных файлов модулей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2.8. </a:t>
            </a:r>
            <a:r>
              <a:rPr lang="en-US" sz="1600"/>
              <a:t>Ввод пароля пользователя root и просмотр списка всех загруженных файлов модулей</a:t>
            </a:r>
            <a:r>
              <a:rPr lang="en-US" sz="1600" b="1"/>
              <a:t>.</a:t>
            </a:r>
            <a:endParaRPr lang="en-US" sz="1600"/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52DA6BCA-30D3-ACF1-385E-0251094ED4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37734" y="2413000"/>
            <a:ext cx="540558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8320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Уменьшение кол-ва загружаемых файлов модулей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2.9. </a:t>
            </a:r>
            <a:r>
              <a:rPr lang="en-US" sz="1600"/>
              <a:t>Уменьшение до минимума количества загружаемых файлов модулей. Перегрузка системы.</a:t>
            </a:r>
          </a:p>
          <a:p>
            <a:pPr marL="0" indent="0"/>
            <a:endParaRPr lang="en-US" sz="1600"/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B3EAD819-7981-8D52-3F17-D80E5934FE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6484" y="2413000"/>
            <a:ext cx="532808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1695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669878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dirty="0"/>
              <a:t>Сброс пароля </a:t>
            </a:r>
            <a:r>
              <a:rPr lang="en-US" dirty="0"/>
              <a:t>root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48010"/>
            <a:ext cx="10571998" cy="970450"/>
          </a:xfrm>
        </p:spPr>
        <p:txBody>
          <a:bodyPr/>
          <a:lstStyle/>
          <a:p>
            <a:r>
              <a:rPr lang="ru-RU" dirty="0"/>
              <a:t>Перезагрузка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1377235" y="4146001"/>
            <a:ext cx="9437521" cy="12469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Запуск перезагрузки системы.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28CCC3F3-A35C-9C29-9B34-154AA3B210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6157" y="3122601"/>
            <a:ext cx="5827362" cy="12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Повторный выбор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3.2. </a:t>
            </a:r>
            <a:r>
              <a:rPr lang="en-US" sz="1600"/>
              <a:t>Повторный выбор строки в меню GRUB с текущей версией ядра, редактирование.</a:t>
            </a:r>
          </a:p>
        </p:txBody>
      </p:sp>
      <p:pic>
        <p:nvPicPr>
          <p:cNvPr id="4" name="Image 15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0918074-E058-BE02-C8BF-B6132B4990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078473"/>
            <a:ext cx="6277349" cy="23853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получение навыков работы с загрузчиком системы </a:t>
            </a:r>
            <a:r>
              <a:rPr lang="en-US" sz="2400" dirty="0"/>
              <a:t>GRUB2</a:t>
            </a:r>
            <a:r>
              <a:rPr lang="ru-RU" sz="2400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Ввод в конце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3.3. </a:t>
            </a:r>
            <a:r>
              <a:rPr lang="en-US" sz="1600"/>
              <a:t>Ввод в конце строки, загружающей ядро, rd.break, продолжение процесса загрузки..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BE3CC503-57B0-BDA4-FD4C-5A1289F785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17934" y="2413000"/>
            <a:ext cx="544518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5181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Установка нового пароля для пользователя root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3.4. </a:t>
            </a:r>
            <a:r>
              <a:rPr lang="en-US" sz="1600"/>
              <a:t>Получение доступа к системному образу для чтения и записи, делание содержимого каталога новым корневым каталогом, ввод команды задания пароля и установка нового пароля для пользователя root, загрузка политики SELinux, ручная установка правильного типа контекста.</a:t>
            </a:r>
          </a:p>
        </p:txBody>
      </p:sp>
      <p:pic>
        <p:nvPicPr>
          <p:cNvPr id="10" name="Image 17">
            <a:extLst>
              <a:ext uri="{FF2B5EF4-FFF2-40B4-BE49-F238E27FC236}">
                <a16:creationId xmlns:a16="http://schemas.microsoft.com/office/drawing/2014/main" id="{E02CAA5E-4CCF-8233-0570-ACCB255FA8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6484" y="2413000"/>
            <a:ext cx="532808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684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3" y="4215574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 </a:t>
            </a:r>
            <a:r>
              <a:rPr lang="ru-RU" dirty="0"/>
              <a:t>Перезагрузка системы.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Перезагрузка системы</a:t>
            </a:r>
          </a:p>
        </p:txBody>
      </p:sp>
      <p:pic>
        <p:nvPicPr>
          <p:cNvPr id="4" name="Image 18">
            <a:extLst>
              <a:ext uri="{FF2B5EF4-FFF2-40B4-BE49-F238E27FC236}">
                <a16:creationId xmlns:a16="http://schemas.microsoft.com/office/drawing/2014/main" id="{28E3CE0D-CEEA-459C-147D-4701422AE8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2549" y="3429001"/>
            <a:ext cx="4060556" cy="6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1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Вход в систему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3.6. </a:t>
            </a:r>
            <a:r>
              <a:rPr lang="en-US" sz="1600"/>
              <a:t>Вход в систему с изменённым паролем для пользователя root.</a:t>
            </a:r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BCEFFF6E-B276-030E-94B6-5548BCFEA7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439420"/>
            <a:ext cx="6277349" cy="16634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239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работы с загрузчиком системы GRUB2.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dirty="0"/>
              <a:t>Модификация параметров </a:t>
            </a:r>
            <a:r>
              <a:rPr lang="en-US" dirty="0"/>
              <a:t>GRUB</a:t>
            </a:r>
            <a:r>
              <a:rPr lang="ru-RU" dirty="0"/>
              <a:t>2</a:t>
            </a:r>
            <a:br>
              <a:rPr lang="ru-RU" sz="6000" dirty="0"/>
            </a:b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55735"/>
            <a:ext cx="10571998" cy="970450"/>
          </a:xfrm>
        </p:spPr>
        <p:txBody>
          <a:bodyPr/>
          <a:lstStyle/>
          <a:p>
            <a:r>
              <a:rPr lang="ru-RU" dirty="0"/>
              <a:t>Открытие файла </a:t>
            </a:r>
            <a:r>
              <a:rPr lang="en-US" dirty="0"/>
              <a:t>grub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14284" y="4295641"/>
            <a:ext cx="9763432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</a:t>
            </a:r>
            <a:r>
              <a:rPr lang="ru-RU" dirty="0"/>
              <a:t> Запуск терминала и получение полномочий администратора, открытие файла в текстовом редакторе </a:t>
            </a:r>
            <a:r>
              <a:rPr lang="en-US" dirty="0"/>
              <a:t>vim</a:t>
            </a:r>
            <a:r>
              <a:rPr lang="ru-RU" dirty="0"/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71987F-EF90-713E-5278-AC34913AB03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284" y="2382254"/>
            <a:ext cx="9763432" cy="16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Редактирование файла </a:t>
            </a:r>
            <a:r>
              <a:rPr lang="en-US" dirty="0"/>
              <a:t>grub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1.2.</a:t>
            </a:r>
            <a:r>
              <a:rPr lang="en-US" sz="1600"/>
              <a:t> Удаление в файле параметров rhgb и quiet из строки указания параметров запуска ядра системы, установка параметра отображения меню загрузки в течение 10 секунд, сохранение и закрытие файла.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EDF95733-F9F1-7D12-730C-5B414DD1FB8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662598"/>
            <a:ext cx="6277349" cy="32171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Запись изменений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1.3. </a:t>
            </a:r>
            <a:r>
              <a:rPr lang="en-US" sz="1600"/>
              <a:t>Запись изменений в GRUB2, перезагрузка системы.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AF24986A-6897-0A7D-0876-743FDE9F7C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3156940"/>
            <a:ext cx="6277349" cy="22284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877639"/>
            <a:ext cx="11818374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dirty="0"/>
              <a:t>Устранение неполадок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53756"/>
            <a:ext cx="10571998" cy="970450"/>
          </a:xfrm>
        </p:spPr>
        <p:txBody>
          <a:bodyPr/>
          <a:lstStyle/>
          <a:p>
            <a:r>
              <a:rPr lang="ru-RU" dirty="0"/>
              <a:t>Перезагрузка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06476" y="4365523"/>
            <a:ext cx="11779045" cy="15534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Запуск перезагрузки системы.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0A5316E-85DA-5AC9-E25B-0657B8E118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5675" y="2873249"/>
            <a:ext cx="6307810" cy="15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Выбор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2.2. </a:t>
            </a:r>
            <a:r>
              <a:rPr lang="en-US" sz="1600"/>
              <a:t>Выбор строки в меню GRUB с текущей версией ядра, редактирование.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B2287CCD-1292-F222-33E0-7D826C27CD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376647"/>
            <a:ext cx="6277349" cy="17890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529</TotalTime>
  <Words>473</Words>
  <Application>Microsoft Office PowerPoint</Application>
  <PresentationFormat>Широкоэкранный</PresentationFormat>
  <Paragraphs>48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Цитаты</vt:lpstr>
      <vt:lpstr>Лабораторная работа №11  Управление загрузкой системы</vt:lpstr>
      <vt:lpstr>Цель работы:</vt:lpstr>
      <vt:lpstr>   Модификация параметров GRUB2    </vt:lpstr>
      <vt:lpstr>Открытие файла grub</vt:lpstr>
      <vt:lpstr>Редактирование файла grub</vt:lpstr>
      <vt:lpstr>Запись изменений</vt:lpstr>
      <vt:lpstr>   Устранение неполадок   </vt:lpstr>
      <vt:lpstr>Перезагрузка системы</vt:lpstr>
      <vt:lpstr>Выбор строки</vt:lpstr>
      <vt:lpstr>Ввод в конце строки </vt:lpstr>
      <vt:lpstr>Список всех файлов модулей</vt:lpstr>
      <vt:lpstr>Переменные среды оболочки</vt:lpstr>
      <vt:lpstr>Повторный выбор строки</vt:lpstr>
      <vt:lpstr>Ввод в конце строки</vt:lpstr>
      <vt:lpstr>Список загруженных файлов модулей</vt:lpstr>
      <vt:lpstr>Уменьшение кол-ва загружаемых файлов модулей</vt:lpstr>
      <vt:lpstr>   Сброс пароля root   </vt:lpstr>
      <vt:lpstr>Перезагрузка системы</vt:lpstr>
      <vt:lpstr>Повторный выбор строки</vt:lpstr>
      <vt:lpstr>Ввод в конце строки</vt:lpstr>
      <vt:lpstr>Установка нового пароля для пользователя root</vt:lpstr>
      <vt:lpstr>Перезагрузка системы</vt:lpstr>
      <vt:lpstr>Вход в систему 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214</cp:revision>
  <dcterms:created xsi:type="dcterms:W3CDTF">2022-11-11T17:59:21Z</dcterms:created>
  <dcterms:modified xsi:type="dcterms:W3CDTF">2025-02-16T19:23:45Z</dcterms:modified>
</cp:coreProperties>
</file>