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303" r:id="rId7"/>
    <p:sldId id="258" r:id="rId8"/>
    <p:sldId id="260" r:id="rId9"/>
    <p:sldId id="319" r:id="rId10"/>
    <p:sldId id="304" r:id="rId11"/>
    <p:sldId id="307" r:id="rId12"/>
    <p:sldId id="261" r:id="rId13"/>
    <p:sldId id="328" r:id="rId14"/>
    <p:sldId id="305" r:id="rId15"/>
    <p:sldId id="268" r:id="rId16"/>
    <p:sldId id="269" r:id="rId17"/>
    <p:sldId id="312" r:id="rId18"/>
    <p:sldId id="313" r:id="rId19"/>
    <p:sldId id="314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12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Настройки сети в </a:t>
            </a:r>
            <a:r>
              <a:rPr lang="en-US" sz="2800" dirty="0"/>
              <a:t>Linux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3" y="1597963"/>
            <a:ext cx="11818374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сетевыми подключениями с помощью </a:t>
            </a:r>
            <a:r>
              <a:rPr lang="en-US" sz="6000" dirty="0" err="1"/>
              <a:t>nmcli</a:t>
            </a:r>
            <a:br>
              <a:rPr lang="ru-RU" sz="6000" dirty="0"/>
            </a:br>
            <a:br>
              <a:rPr lang="ru-RU" sz="6000" dirty="0"/>
            </a:br>
            <a:br>
              <a:rPr lang="ru-RU" sz="6000" dirty="0"/>
            </a:b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Соединения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 </a:t>
            </a:r>
            <a:r>
              <a:rPr lang="en-US" sz="1600"/>
              <a:t>Вывод на экран информации о текущих соединениях, добавление Ethernet-соединения с именем dhcp к интерфейсу, добавление к этому же интерфейсу Ethernet-соединение с именем static, статическим IPv4-адресом адаптера и статическим адресом шлюза. Вывод информации о текущих соединениях и переключение на статическое соединение.</a:t>
            </a:r>
          </a:p>
          <a:p>
            <a:pPr marL="0" indent="0"/>
            <a:endParaRPr lang="en-US" sz="160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FEE265A6-B9F5-97FF-1BBB-985D923038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13511"/>
            <a:ext cx="6277349" cy="351531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переключения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5701760"/>
            <a:ext cx="7408654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Проверка успешности переключения.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47A6D9A8-E9DA-6BC5-3381-1BEA75229E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52787" y="2240756"/>
            <a:ext cx="56864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</a:t>
            </a:r>
            <a:r>
              <a:rPr lang="en-US" dirty="0" err="1"/>
              <a:t>dhcp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709800" y="5906917"/>
            <a:ext cx="10772398" cy="827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Возвращение к соединению </a:t>
            </a:r>
            <a:r>
              <a:rPr lang="en-US" dirty="0" err="1"/>
              <a:t>dhcp</a:t>
            </a:r>
            <a:r>
              <a:rPr lang="ru-RU" dirty="0"/>
              <a:t> и последующая проверка успешности переключения.</a:t>
            </a:r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2075E99E-3710-F19E-B468-A6F47146AE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8626" y="2222500"/>
            <a:ext cx="735474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393" y="1071717"/>
            <a:ext cx="11769213" cy="551824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Изменение параметров соединения с помощью </a:t>
            </a:r>
            <a:r>
              <a:rPr lang="en-US" sz="6000" dirty="0" err="1"/>
              <a:t>nmcli</a:t>
            </a:r>
            <a:br>
              <a:rPr lang="ru-RU" sz="6000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48010"/>
            <a:ext cx="10571998" cy="970450"/>
          </a:xfrm>
        </p:spPr>
        <p:txBody>
          <a:bodyPr/>
          <a:lstStyle/>
          <a:p>
            <a:r>
              <a:rPr lang="ru-RU" dirty="0"/>
              <a:t>Статическое соединение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683248" y="4723269"/>
            <a:ext cx="10698747" cy="15080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Отключение </a:t>
            </a:r>
            <a:r>
              <a:rPr lang="ru-RU" dirty="0" err="1"/>
              <a:t>автоподключения</a:t>
            </a:r>
            <a:r>
              <a:rPr lang="ru-RU" dirty="0"/>
              <a:t> статического соединения, добавление DNS-сервера в статическое соединение, добавление второго </a:t>
            </a:r>
            <a:r>
              <a:rPr lang="en-US" dirty="0"/>
              <a:t>DNS</a:t>
            </a:r>
            <a:r>
              <a:rPr lang="ru-RU" dirty="0"/>
              <a:t>-сервера, изменение </a:t>
            </a:r>
            <a:r>
              <a:rPr lang="en-US" dirty="0"/>
              <a:t>IP</a:t>
            </a:r>
            <a:r>
              <a:rPr lang="ru-RU" dirty="0"/>
              <a:t>-адреса статического соединения, добавление другого </a:t>
            </a:r>
            <a:r>
              <a:rPr lang="en-US" dirty="0"/>
              <a:t>IP</a:t>
            </a:r>
            <a:r>
              <a:rPr lang="ru-RU" dirty="0"/>
              <a:t>-адреса для статического соединения, активация.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5C95C265-0EBD-A71F-0BB0-442DD36305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03156" y="2595874"/>
            <a:ext cx="7258930" cy="16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Проверка переключения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3.2. </a:t>
            </a:r>
            <a:r>
              <a:rPr lang="en-US" sz="1600"/>
              <a:t>Проверка успешности переключения.</a:t>
            </a:r>
          </a:p>
          <a:p>
            <a:pPr marL="0" indent="0"/>
            <a:endParaRPr lang="en-US" sz="1600"/>
          </a:p>
        </p:txBody>
      </p:sp>
      <p:pic>
        <p:nvPicPr>
          <p:cNvPr id="4" name="Image 13">
            <a:extLst>
              <a:ext uri="{FF2B5EF4-FFF2-40B4-BE49-F238E27FC236}">
                <a16:creationId xmlns:a16="http://schemas.microsoft.com/office/drawing/2014/main" id="{C0F5E327-1292-023D-25C0-F0F6692EC4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070626"/>
            <a:ext cx="6277349" cy="240108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6" y="4355691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Запуск </a:t>
            </a:r>
            <a:r>
              <a:rPr lang="en-US" dirty="0" err="1"/>
              <a:t>nmtui</a:t>
            </a:r>
            <a:r>
              <a:rPr lang="en-US" dirty="0"/>
              <a:t> </a:t>
            </a:r>
            <a:r>
              <a:rPr lang="ru-RU" dirty="0"/>
              <a:t>через терминал.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en-US" dirty="0" err="1"/>
              <a:t>nmtui</a:t>
            </a:r>
            <a:endParaRPr lang="ru-RU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B912FA50-03DF-761C-877C-B6DAEE4D77A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3382" y="3839179"/>
            <a:ext cx="3165230" cy="5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663674" y="5887550"/>
            <a:ext cx="10864645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Просмотр настроек сетевых соединений в графическом интерфейсе ОС.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Настройки сетевых соединений </a:t>
            </a:r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EA9C36CA-F1C7-8327-7F21-DD00DDB21B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9552" y="2222500"/>
            <a:ext cx="549289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08223" y="4304064"/>
            <a:ext cx="7575548" cy="7044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Переключение на первоначальное сетевое соединение.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Первоначальное сетевое соединение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416ABE45-CF80-C941-CCEC-8C3233D802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04987" y="3793331"/>
            <a:ext cx="85820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1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Целью данной работы является получение навыков настройки сетевых параметров системы.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настройки сетевых параметров системы.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4" y="1755279"/>
            <a:ext cx="8574632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Проверка конфигурации сети</a:t>
            </a:r>
            <a:br>
              <a:rPr lang="ru-RU" sz="6000" dirty="0"/>
            </a:b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Сетевые подключения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Запуск терминала и получение полномочий администратора, вывод на экран информации о существующих сетевых подключениях, а также статистику о количестве отправленных пакетов и связанных с ними сообщениях об ошибках. Вывод информации о текущих маршрутах и назначениях адресов для сетевых интерфейсов на устройстве.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E89714-7DAD-ABF3-00B9-55F3D3A0FC0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3047086"/>
            <a:ext cx="6277349" cy="24481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Отправка пакетов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Отправка четырёх пакетов на IP-адрес 8.8.8.8.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E5BB90EF-5CCE-E571-BCFB-2F125B3B956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886713"/>
            <a:ext cx="6277349" cy="27689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Дополнительный адрес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Добавление дополнительного адреса к нашему интерфейсу, проверка добавления адреса.</a:t>
            </a:r>
          </a:p>
        </p:txBody>
      </p:sp>
      <p:pic>
        <p:nvPicPr>
          <p:cNvPr id="3" name="Image 4">
            <a:extLst>
              <a:ext uri="{FF2B5EF4-FFF2-40B4-BE49-F238E27FC236}">
                <a16:creationId xmlns:a16="http://schemas.microsoft.com/office/drawing/2014/main" id="{51BB6B1D-B6E9-6924-248B-8FD6667E487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851" y="2835225"/>
            <a:ext cx="6277349" cy="287188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73794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ip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317520" y="5623816"/>
            <a:ext cx="9556953" cy="10477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ru-RU" dirty="0"/>
              <a:t> Вывод информации от утилиты </a:t>
            </a:r>
            <a:r>
              <a:rPr lang="ru-RU" dirty="0" err="1"/>
              <a:t>ip</a:t>
            </a:r>
            <a:r>
              <a:rPr lang="ru-RU" dirty="0"/>
              <a:t>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9C3FFD5-5FD5-08DE-43AF-B7ABEECA87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2666" y="2702886"/>
            <a:ext cx="6466667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Команда </a:t>
            </a:r>
            <a:r>
              <a:rPr lang="en-US" dirty="0"/>
              <a:t>ifconfig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1.5. </a:t>
            </a:r>
            <a:r>
              <a:rPr lang="en-US" sz="1600"/>
              <a:t>Вывод информации после команды ifconfig.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691D6A4B-CD79-2AEA-0D76-535BCB2658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529205"/>
            <a:ext cx="6277349" cy="348392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UDP &amp; TCP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1.6.</a:t>
            </a:r>
            <a:r>
              <a:rPr lang="en-US" sz="1600"/>
              <a:t> Вывод списка всех прослушиваемых системой портов UDP и TCP.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7C5381B6-4C65-1EA5-79B1-4C54B94F0F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337413"/>
            <a:ext cx="6277349" cy="18675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88324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505</TotalTime>
  <Words>366</Words>
  <Application>Microsoft Office PowerPoint</Application>
  <PresentationFormat>Широкоэкранный</PresentationFormat>
  <Paragraphs>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Century Gothic</vt:lpstr>
      <vt:lpstr>Wingdings 2</vt:lpstr>
      <vt:lpstr>Цитаты</vt:lpstr>
      <vt:lpstr>Лабораторная работа №12  Настройки сети в Linux</vt:lpstr>
      <vt:lpstr>Цель работы:</vt:lpstr>
      <vt:lpstr>   Проверка конфигурации сети    </vt:lpstr>
      <vt:lpstr>Сетевые подключения</vt:lpstr>
      <vt:lpstr>Отправка пакетов</vt:lpstr>
      <vt:lpstr>Дополнительный адрес</vt:lpstr>
      <vt:lpstr>Утилита ip</vt:lpstr>
      <vt:lpstr>Команда ifconfig</vt:lpstr>
      <vt:lpstr>UDP &amp; TCP</vt:lpstr>
      <vt:lpstr>   Управление сетевыми подключениями с помощью nmcli   </vt:lpstr>
      <vt:lpstr>Соединения</vt:lpstr>
      <vt:lpstr>Проверка переключения</vt:lpstr>
      <vt:lpstr>Соединение dhcp</vt:lpstr>
      <vt:lpstr>   Изменение параметров соединения с помощью nmcli   </vt:lpstr>
      <vt:lpstr>Статическое соединение</vt:lpstr>
      <vt:lpstr>Проверка переключения</vt:lpstr>
      <vt:lpstr>nmtui</vt:lpstr>
      <vt:lpstr>Настройки сетевых соединений </vt:lpstr>
      <vt:lpstr>Первоначальное сетевое соединение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201</cp:revision>
  <dcterms:created xsi:type="dcterms:W3CDTF">2022-11-11T17:59:21Z</dcterms:created>
  <dcterms:modified xsi:type="dcterms:W3CDTF">2025-02-16T19:16:14Z</dcterms:modified>
</cp:coreProperties>
</file>