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260" r:id="rId8"/>
    <p:sldId id="335" r:id="rId9"/>
    <p:sldId id="336" r:id="rId10"/>
    <p:sldId id="337" r:id="rId11"/>
    <p:sldId id="338" r:id="rId12"/>
    <p:sldId id="304" r:id="rId13"/>
    <p:sldId id="307" r:id="rId14"/>
    <p:sldId id="329" r:id="rId15"/>
    <p:sldId id="330" r:id="rId16"/>
    <p:sldId id="331" r:id="rId17"/>
    <p:sldId id="332" r:id="rId18"/>
    <p:sldId id="305" r:id="rId19"/>
    <p:sldId id="268" r:id="rId20"/>
    <p:sldId id="269" r:id="rId21"/>
    <p:sldId id="312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3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Фильтр пакетов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Перезагрузка, просмотр, добавление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1.7. </a:t>
            </a:r>
            <a:r>
              <a:rPr lang="en-US" sz="1600"/>
              <a:t>Перезагрузка конфигурации firewalld и просмотр конфигурации времени выполнения, добавление в конфигурацию межсетевого экрана порт 2022 протокола TCP.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92405A70-4C24-82E0-3039-EA634D7397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9360" y="2413000"/>
            <a:ext cx="516233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9494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Перезагрузка конфигурации firewalld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1.8. </a:t>
            </a:r>
            <a:r>
              <a:rPr lang="en-US" sz="1600"/>
              <a:t>Перезагрузка конфигурации firewalld и проверка добавления порта в конфигурацию.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AF28E514-EC1F-41E2-60DD-8F345ABDE8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116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877639"/>
            <a:ext cx="11818374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брандмауэром с помощью </a:t>
            </a:r>
            <a:r>
              <a:rPr lang="ru-RU" sz="6000" dirty="0" err="1"/>
              <a:t>firewall-config</a:t>
            </a: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Установка интерфейса </a:t>
            </a:r>
            <a:br>
              <a:rPr lang="en-US" sz="3100"/>
            </a:br>
            <a:r>
              <a:rPr lang="en-US" sz="3100"/>
              <a:t>GUI firewall-config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2.1. </a:t>
            </a:r>
            <a:r>
              <a:rPr lang="en-US" sz="1600"/>
              <a:t>Получение полномочий администратора и установка интерфейса GUI firewall-config.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72F831C2-972E-DB7A-8C49-5221BA4008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803839"/>
            <a:ext cx="6277349" cy="29346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4598214"/>
            <a:ext cx="7408654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Позволение делать постоянными все изменения при конфигурировании.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3" name="Image 11">
            <a:extLst>
              <a:ext uri="{FF2B5EF4-FFF2-40B4-BE49-F238E27FC236}">
                <a16:creationId xmlns:a16="http://schemas.microsoft.com/office/drawing/2014/main" id="{B6A849A9-3937-8F4E-D8B1-133E258A2F0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833" y="2882685"/>
            <a:ext cx="6106331" cy="15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Включение служб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2.5. </a:t>
            </a:r>
            <a:r>
              <a:rPr lang="en-US" sz="1600"/>
              <a:t>Включение служб http, https и ftp.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3D973745-AF08-968E-825B-BAFD1F658D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74948" y="2413000"/>
            <a:ext cx="393115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6429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Port and Protocol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2.6. </a:t>
            </a:r>
            <a:r>
              <a:rPr lang="en-US" sz="1600"/>
              <a:t>Добавление порта 2022 и протокол udp, закрытие утилиты firewall-config.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1A090E23-F001-0FD6-7132-BB3772DCBE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709678"/>
            <a:ext cx="6277349" cy="31229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4808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Перезагрузка конфигурации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2.7. </a:t>
            </a:r>
            <a:r>
              <a:rPr lang="en-US" sz="1600"/>
              <a:t>Проверка изменений и перезагрузка конфигурации firewall-cmd.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856053ED-FF8C-113D-1FB7-4E6A974AAB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41688" y="2413000"/>
            <a:ext cx="519767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9691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669878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Самостоятельная работа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Создание нужных конфигураций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3.1. </a:t>
            </a:r>
            <a:r>
              <a:rPr lang="en-US" sz="1600"/>
              <a:t>Запуск терминала и получение полномочий администратора, создание конфигурацию межсетевого экрана, позволяющая получить доступ к определённым службам.</a:t>
            </a:r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F9D117F5-A987-5302-3E62-87143F7DA1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811685"/>
            <a:ext cx="6277349" cy="29189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настройки пакетного фильтра в </a:t>
            </a:r>
            <a:r>
              <a:rPr lang="ru-RU" sz="2400" dirty="0" err="1"/>
              <a:t>Linux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Графический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3.2. </a:t>
            </a:r>
            <a:r>
              <a:rPr lang="en-US" sz="1600"/>
              <a:t>Позволение делать постоянными все изменения при конфигурировании, включение служб imap, pop3 и smtp, закрытие утилиты.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419D4CAA-8E52-33C4-B403-D8B0764714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5751" y="2413000"/>
            <a:ext cx="582954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Перезагрузка конфигурации и списка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3.3. </a:t>
            </a:r>
            <a:r>
              <a:rPr lang="en-US" sz="1600"/>
              <a:t>Перезагрузка конфигурации firewall-cmd и списка доступных сервисов.</a:t>
            </a:r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0ECC3742-9A1C-DC8C-83FB-42093A696E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125553"/>
            <a:ext cx="6277349" cy="22912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настройки пакетного фильтра в </a:t>
            </a:r>
            <a:r>
              <a:rPr lang="en-US" sz="2400" dirty="0"/>
              <a:t>Linux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брандмауэром с помощью </a:t>
            </a:r>
            <a:r>
              <a:rPr lang="ru-RU" sz="6000" dirty="0" err="1"/>
              <a:t>firewall-cmd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Определение зон и служб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Запуск терминала и получение полномочий администратора, определение текущей зоны по умолчанию и доступные зоны. Просмотр служб, доступных на компьютере.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8B76DF-1C82-5687-F8B5-9A2CE0B24B4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282487"/>
            <a:ext cx="6277349" cy="19773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23926"/>
            <a:ext cx="10571998" cy="970450"/>
          </a:xfrm>
        </p:spPr>
        <p:txBody>
          <a:bodyPr/>
          <a:lstStyle/>
          <a:p>
            <a:r>
              <a:rPr lang="ru-RU" dirty="0"/>
              <a:t>Доступные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3" y="4061647"/>
            <a:ext cx="8714247" cy="11002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2</a:t>
            </a:r>
            <a:r>
              <a:rPr lang="ru-RU" b="1" dirty="0"/>
              <a:t>.</a:t>
            </a:r>
            <a:r>
              <a:rPr lang="ru-RU" dirty="0"/>
              <a:t> Определение доступных служб в текущей зоне.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FD6CC57-1804-3649-E2FC-3B310A8D1A2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609" y="2961359"/>
            <a:ext cx="6648773" cy="11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Сравнение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 </a:t>
            </a:r>
            <a:r>
              <a:rPr lang="en-US" sz="1600"/>
              <a:t>Сравнение результатов вывода информации при использовании команд.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67781E60-9FA6-02BA-AC5F-13D4628859B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5998" y="2413000"/>
            <a:ext cx="530905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сервера </a:t>
            </a:r>
            <a:r>
              <a:rPr lang="en-US" dirty="0"/>
              <a:t>VNC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081547" y="5845203"/>
            <a:ext cx="100289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en-US" b="1" dirty="0"/>
              <a:t> </a:t>
            </a:r>
            <a:r>
              <a:rPr lang="ru-RU" dirty="0"/>
              <a:t>Добавление сервера </a:t>
            </a:r>
            <a:r>
              <a:rPr lang="en-US" dirty="0"/>
              <a:t>VNC </a:t>
            </a:r>
            <a:r>
              <a:rPr lang="ru-RU" dirty="0"/>
              <a:t>в конфигурацию брандмауэра, проверка добавления в конфигурацию, перезапуск службы </a:t>
            </a:r>
            <a:r>
              <a:rPr lang="ru-RU" dirty="0" err="1"/>
              <a:t>firewalld</a:t>
            </a:r>
            <a:r>
              <a:rPr lang="ru-RU" dirty="0"/>
              <a:t>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18FD192-482A-14A0-D46C-42565BB56E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19537" y="2493169"/>
            <a:ext cx="43529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Проверка, постоянная служба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1.5. </a:t>
            </a:r>
            <a:r>
              <a:rPr lang="en-US" sz="1600"/>
              <a:t>Проверка наличия vnc-server в конфигурации, добавление службы vnc-server, сделав её постоянной.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F0664AE2-9A7B-96A1-72D7-A6C29A7E6D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524839"/>
            <a:ext cx="6277349" cy="34926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03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Проверка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1.6. </a:t>
            </a:r>
            <a:r>
              <a:rPr lang="en-US" sz="1600"/>
              <a:t>Проверка наличия vnc-server в конфигурации.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94FD71FA-9D6A-9B8A-BE9A-E3735E873E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640689"/>
            <a:ext cx="6277349" cy="32609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8112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551</TotalTime>
  <Words>379</Words>
  <Application>Microsoft Office PowerPoint</Application>
  <PresentationFormat>Широкоэкранный</PresentationFormat>
  <Paragraphs>44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Цитаты</vt:lpstr>
      <vt:lpstr>Лабораторная работа №13  Фильтр пакетов</vt:lpstr>
      <vt:lpstr>Цель работы:</vt:lpstr>
      <vt:lpstr>   Управление брандмауэром с помощью firewall-cmd   </vt:lpstr>
      <vt:lpstr>Определение зон и служб</vt:lpstr>
      <vt:lpstr>Доступные службы</vt:lpstr>
      <vt:lpstr>Сравнение</vt:lpstr>
      <vt:lpstr>Добавление сервера VNC</vt:lpstr>
      <vt:lpstr>Проверка, постоянная служба</vt:lpstr>
      <vt:lpstr>Проверка </vt:lpstr>
      <vt:lpstr>Перезагрузка, просмотр, добавление</vt:lpstr>
      <vt:lpstr>Перезагрузка конфигурации firewalld</vt:lpstr>
      <vt:lpstr>   Управление брандмауэром с помощью firewall-config  </vt:lpstr>
      <vt:lpstr>Установка интерфейса  GUI firewall-config</vt:lpstr>
      <vt:lpstr>Configuration</vt:lpstr>
      <vt:lpstr>Включение служб</vt:lpstr>
      <vt:lpstr>Port and Protocol</vt:lpstr>
      <vt:lpstr>Перезагрузка конфигурации</vt:lpstr>
      <vt:lpstr>   Самостоятельная работа   </vt:lpstr>
      <vt:lpstr>Создание нужных конфигураций</vt:lpstr>
      <vt:lpstr>Графический интерфейс</vt:lpstr>
      <vt:lpstr>Перезагрузка конфигурации и списка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238</cp:revision>
  <dcterms:created xsi:type="dcterms:W3CDTF">2022-11-11T17:59:21Z</dcterms:created>
  <dcterms:modified xsi:type="dcterms:W3CDTF">2025-02-16T19:10:16Z</dcterms:modified>
</cp:coreProperties>
</file>