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60" r:id="rId6"/>
    <p:sldId id="335" r:id="rId7"/>
    <p:sldId id="359" r:id="rId8"/>
    <p:sldId id="360" r:id="rId9"/>
    <p:sldId id="362" r:id="rId10"/>
    <p:sldId id="304" r:id="rId11"/>
    <p:sldId id="307" r:id="rId12"/>
    <p:sldId id="261" r:id="rId13"/>
    <p:sldId id="328" r:id="rId14"/>
    <p:sldId id="329" r:id="rId15"/>
    <p:sldId id="363" r:id="rId16"/>
    <p:sldId id="336" r:id="rId17"/>
    <p:sldId id="331" r:id="rId18"/>
    <p:sldId id="330" r:id="rId19"/>
    <p:sldId id="332" r:id="rId20"/>
    <p:sldId id="364" r:id="rId21"/>
    <p:sldId id="365" r:id="rId22"/>
    <p:sldId id="366" r:id="rId23"/>
    <p:sldId id="337" r:id="rId24"/>
    <p:sldId id="333" r:id="rId25"/>
    <p:sldId id="334" r:id="rId26"/>
    <p:sldId id="338" r:id="rId27"/>
    <p:sldId id="367" r:id="rId28"/>
    <p:sldId id="368" r:id="rId29"/>
    <p:sldId id="369" r:id="rId30"/>
    <p:sldId id="370" r:id="rId31"/>
    <p:sldId id="371" r:id="rId32"/>
    <p:sldId id="372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логическими томами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1683884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группы томов и логических томов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3756"/>
            <a:ext cx="10571998" cy="970450"/>
          </a:xfrm>
        </p:spPr>
        <p:txBody>
          <a:bodyPr/>
          <a:lstStyle/>
          <a:p>
            <a:r>
              <a:rPr lang="en-US" dirty="0"/>
              <a:t>LVM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06477" y="5447071"/>
            <a:ext cx="11779045" cy="15534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Проверка доступности физических томов в системе, создание группы томов с присвоенным ей физическим томом, проверка успешного создания томов. Просмотр имён физических томов с именами групп томов, которым они назначены. Создание логического тома LVM с именем </a:t>
            </a:r>
            <a:r>
              <a:rPr lang="ru-RU" dirty="0" err="1"/>
              <a:t>lvdata</a:t>
            </a:r>
            <a:r>
              <a:rPr lang="ru-RU" dirty="0"/>
              <a:t>, который будет использовать 50% доступного дискового пространства в группе томов </a:t>
            </a:r>
            <a:r>
              <a:rPr lang="ru-RU" dirty="0" err="1"/>
              <a:t>vgdata</a:t>
            </a:r>
            <a:r>
              <a:rPr lang="ru-RU" dirty="0"/>
              <a:t>. Проверка успешного добавления тома.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D3EBC664-A574-256C-8538-878209083E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19535" y="2263014"/>
            <a:ext cx="4352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файловой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933254" y="5355171"/>
            <a:ext cx="8325489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Создание файловой системы поверх логического тома.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56A766F8-2589-1F0F-104F-D876C82BEE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4250" y="2983706"/>
            <a:ext cx="5143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папки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757083" y="3920613"/>
            <a:ext cx="10677832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Создание папки для монтирования тома, открытие файла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 err="1"/>
              <a:t>fstab</a:t>
            </a:r>
            <a:r>
              <a:rPr lang="en-US" dirty="0"/>
              <a:t> </a:t>
            </a:r>
            <a:r>
              <a:rPr lang="ru-RU" dirty="0"/>
              <a:t>в текстовом редакторе </a:t>
            </a:r>
            <a:r>
              <a:rPr lang="en-US" dirty="0" err="1"/>
              <a:t>mcedit</a:t>
            </a:r>
            <a:r>
              <a:rPr lang="ru-RU" dirty="0"/>
              <a:t>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378376FF-887B-930F-784C-C552D01693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00536" y="3206238"/>
            <a:ext cx="3590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Добавление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2.4. </a:t>
            </a:r>
            <a:r>
              <a:rPr lang="en-US" sz="1600"/>
              <a:t>Добавление строки в файл и последующее сохранение.</a:t>
            </a:r>
          </a:p>
          <a:p>
            <a:pPr marL="0" indent="0"/>
            <a:endParaRPr lang="en-US" sz="1600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DDEC8F97-28EA-EBA2-A7F1-927D38F590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54681" y="2413000"/>
            <a:ext cx="497168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287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752166" y="4409248"/>
            <a:ext cx="10687665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Проверка монтирования файловой системы.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B331BF74-507C-3517-D1F5-995EE1339D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2760" y="2681287"/>
            <a:ext cx="6086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Изменение размера логических томов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0713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текущей конфигурации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5083277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Отображение текущей конфигурации физических томов и группы томов.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BC1CF83D-DB6D-3E21-ECFC-704F443D63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0037" y="3169444"/>
            <a:ext cx="3971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раздела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42218" y="5887550"/>
            <a:ext cx="1010756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Добавление раздела /</a:t>
            </a:r>
            <a:r>
              <a:rPr lang="en-US" dirty="0"/>
              <a:t>dev</a:t>
            </a:r>
            <a:r>
              <a:rPr lang="ru-RU" dirty="0"/>
              <a:t>/</a:t>
            </a:r>
            <a:r>
              <a:rPr lang="en-US" dirty="0"/>
              <a:t>sdb2</a:t>
            </a:r>
            <a:r>
              <a:rPr lang="ru-RU" dirty="0"/>
              <a:t>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EBD81811-E36B-33EF-5775-333F6F7D77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7073" y="2222500"/>
            <a:ext cx="471785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9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физического тома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2231" y="5939476"/>
            <a:ext cx="11867536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Создание физического тома, проверка увеличения размера доступной группы томов, проверка текущего размера логического тома </a:t>
            </a:r>
            <a:r>
              <a:rPr lang="en-US" dirty="0" err="1"/>
              <a:t>lvdata</a:t>
            </a:r>
            <a:r>
              <a:rPr lang="ru-RU" dirty="0"/>
              <a:t>, проверка текущего размера файловой системы на </a:t>
            </a:r>
            <a:r>
              <a:rPr lang="en-US" dirty="0" err="1"/>
              <a:t>lvdata</a:t>
            </a:r>
            <a:r>
              <a:rPr lang="ru-RU" dirty="0"/>
              <a:t>.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63EF3553-3029-72D2-846F-CD32456BDF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2250" y="2464594"/>
            <a:ext cx="6667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управления логическими томами.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Увеличение </a:t>
            </a:r>
            <a:r>
              <a:rPr lang="en-US" dirty="0" err="1"/>
              <a:t>lvdata</a:t>
            </a:r>
            <a:r>
              <a:rPr lang="en-US" dirty="0"/>
              <a:t> </a:t>
            </a:r>
            <a:r>
              <a:rPr lang="ru-RU" dirty="0"/>
              <a:t>на 50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2231" y="5088590"/>
            <a:ext cx="11867536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</a:t>
            </a:r>
            <a:r>
              <a:rPr lang="en-US" b="1" dirty="0"/>
              <a:t>4</a:t>
            </a:r>
            <a:r>
              <a:rPr lang="ru-RU" b="1" dirty="0"/>
              <a:t>. </a:t>
            </a:r>
            <a:r>
              <a:rPr lang="ru-RU" dirty="0"/>
              <a:t>Увеличение </a:t>
            </a:r>
            <a:r>
              <a:rPr lang="ru-RU" dirty="0" err="1"/>
              <a:t>lvdata</a:t>
            </a:r>
            <a:r>
              <a:rPr lang="ru-RU" dirty="0"/>
              <a:t> на 50% оставшегося доступного дискового пространства в группе томов.</a:t>
            </a:r>
          </a:p>
        </p:txBody>
      </p:sp>
      <p:pic>
        <p:nvPicPr>
          <p:cNvPr id="5" name="Image 16">
            <a:extLst>
              <a:ext uri="{FF2B5EF4-FFF2-40B4-BE49-F238E27FC236}">
                <a16:creationId xmlns:a16="http://schemas.microsoft.com/office/drawing/2014/main" id="{A59AC85E-1501-E9F8-6B83-951C00A26A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7974" y="2440640"/>
            <a:ext cx="6496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9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</a:t>
            </a:r>
            <a:r>
              <a:rPr lang="en-US" dirty="0" err="1"/>
              <a:t>lvdata</a:t>
            </a:r>
            <a:r>
              <a:rPr lang="en-US" dirty="0"/>
              <a:t> </a:t>
            </a:r>
            <a:r>
              <a:rPr lang="ru-RU" dirty="0"/>
              <a:t>на 50</a:t>
            </a:r>
            <a:r>
              <a:rPr lang="en-US" dirty="0"/>
              <a:t> </a:t>
            </a:r>
            <a:r>
              <a:rPr lang="ru-RU" dirty="0"/>
              <a:t>МБ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2231" y="5973493"/>
            <a:ext cx="11867536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Проверка доступности добавленного дискового пространства, уменьшение размера </a:t>
            </a:r>
            <a:r>
              <a:rPr lang="ru-RU" dirty="0" err="1"/>
              <a:t>lvdata</a:t>
            </a:r>
            <a:r>
              <a:rPr lang="ru-RU" dirty="0"/>
              <a:t> на 50 МБ.</a:t>
            </a:r>
          </a:p>
        </p:txBody>
      </p:sp>
      <p:pic>
        <p:nvPicPr>
          <p:cNvPr id="5" name="Image 17">
            <a:extLst>
              <a:ext uri="{FF2B5EF4-FFF2-40B4-BE49-F238E27FC236}">
                <a16:creationId xmlns:a16="http://schemas.microsoft.com/office/drawing/2014/main" id="{0C149CD9-8631-5F55-4782-4A6E8BFE4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7841" y="2222500"/>
            <a:ext cx="611631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успешного изменения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2231" y="5583412"/>
            <a:ext cx="11867536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ru-RU" dirty="0"/>
              <a:t>Проверка успешного изменения дискового пространства.</a:t>
            </a:r>
          </a:p>
        </p:txBody>
      </p:sp>
      <p:pic>
        <p:nvPicPr>
          <p:cNvPr id="5" name="Image 18">
            <a:extLst>
              <a:ext uri="{FF2B5EF4-FFF2-40B4-BE49-F238E27FC236}">
                <a16:creationId xmlns:a16="http://schemas.microsoft.com/office/drawing/2014/main" id="{C9591867-BC7F-2912-4591-A450F93201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302" y="2073210"/>
            <a:ext cx="679339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Самостоятельная работа</a:t>
            </a:r>
            <a:br>
              <a:rPr lang="ru-RU" sz="6000" dirty="0"/>
            </a:br>
            <a:br>
              <a:rPr lang="ru-RU" sz="60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49433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294159" y="2910348"/>
            <a:ext cx="9603681" cy="29201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Создайте логический том </a:t>
            </a:r>
            <a:r>
              <a:rPr lang="ru-RU" dirty="0" err="1"/>
              <a:t>lvgroup</a:t>
            </a:r>
            <a:r>
              <a:rPr lang="ru-RU" dirty="0"/>
              <a:t> размером 200 МБ. Отформатируйте его в файловой системе XFS и </a:t>
            </a:r>
            <a:r>
              <a:rPr lang="ru-RU" dirty="0" err="1"/>
              <a:t>cмонтируйте</a:t>
            </a:r>
            <a:r>
              <a:rPr lang="ru-RU" dirty="0"/>
              <a:t> его постоянно на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groups</a:t>
            </a:r>
            <a:r>
              <a:rPr lang="ru-RU" dirty="0"/>
              <a:t>. Перезагрузите виртуальную машину, чтобы убедиться, что устройство подключается.</a:t>
            </a:r>
          </a:p>
          <a:p>
            <a:pPr lvl="0"/>
            <a:r>
              <a:rPr lang="ru-RU" dirty="0"/>
              <a:t>После перезагрузки добавьте ещё 150 МБ к тому </a:t>
            </a:r>
            <a:r>
              <a:rPr lang="ru-RU" dirty="0" err="1"/>
              <a:t>lvgroup</a:t>
            </a:r>
            <a:r>
              <a:rPr lang="ru-RU" dirty="0"/>
              <a:t>. Убедитесь, что размер файловой системы также изменится при изменении размера тома. </a:t>
            </a:r>
          </a:p>
          <a:p>
            <a:pPr lvl="0"/>
            <a:r>
              <a:rPr lang="ru-RU" dirty="0"/>
              <a:t>Убедитесь, что расширение тома выполнено успешно.</a:t>
            </a:r>
          </a:p>
        </p:txBody>
      </p:sp>
    </p:spTree>
    <p:extLst>
      <p:ext uri="{BB962C8B-B14F-4D97-AF65-F5344CB8AC3E}">
        <p14:creationId xmlns:p14="http://schemas.microsoft.com/office/powerpoint/2010/main" val="128320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№1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455174" y="6193372"/>
            <a:ext cx="9281652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Создание логического тома </a:t>
            </a:r>
            <a:r>
              <a:rPr lang="ru-RU" dirty="0" err="1"/>
              <a:t>lvgroup</a:t>
            </a:r>
            <a:r>
              <a:rPr lang="ru-RU" dirty="0"/>
              <a:t> размером 200 МБ.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19">
            <a:extLst>
              <a:ext uri="{FF2B5EF4-FFF2-40B4-BE49-F238E27FC236}">
                <a16:creationId xmlns:a16="http://schemas.microsoft.com/office/drawing/2014/main" id="{61FFC579-A827-0A28-76D1-3795C51EBE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4204" y="2222500"/>
            <a:ext cx="552359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5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№1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9" y="5860026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 err="1"/>
              <a:t>Отформатирование</a:t>
            </a:r>
            <a:r>
              <a:rPr lang="ru-RU" dirty="0"/>
              <a:t> в файловой системе XFS.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20">
            <a:extLst>
              <a:ext uri="{FF2B5EF4-FFF2-40B4-BE49-F238E27FC236}">
                <a16:creationId xmlns:a16="http://schemas.microsoft.com/office/drawing/2014/main" id="{B3F40385-4CC9-E7D5-2E8E-D4E5D4AAD4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9950" y="2345531"/>
            <a:ext cx="5372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№1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9" y="5860026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Добавление строки в файл.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21">
            <a:extLst>
              <a:ext uri="{FF2B5EF4-FFF2-40B4-BE49-F238E27FC236}">
                <a16:creationId xmlns:a16="http://schemas.microsoft.com/office/drawing/2014/main" id="{227D0FF8-112E-1A2F-6433-02257CB24F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72679" y="2222500"/>
            <a:ext cx="524664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1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№1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8" y="4296697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Монтирование на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groups</a:t>
            </a:r>
            <a:r>
              <a:rPr lang="ru-RU" dirty="0"/>
              <a:t> и перезагрузка виртуальной машины.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22">
            <a:extLst>
              <a:ext uri="{FF2B5EF4-FFF2-40B4-BE49-F238E27FC236}">
                <a16:creationId xmlns:a16="http://schemas.microsoft.com/office/drawing/2014/main" id="{71ECCD4B-583C-FD93-911C-686B743898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2784" y="2381250"/>
            <a:ext cx="5686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6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Выполнение пункта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4.5. </a:t>
            </a:r>
            <a:r>
              <a:rPr lang="en-US" sz="1600"/>
              <a:t>Проверка.</a:t>
            </a:r>
          </a:p>
          <a:p>
            <a:pPr marL="0" indent="0"/>
            <a:endParaRPr lang="en-US" sz="1600"/>
          </a:p>
        </p:txBody>
      </p:sp>
      <p:pic>
        <p:nvPicPr>
          <p:cNvPr id="5" name="Image 23">
            <a:extLst>
              <a:ext uri="{FF2B5EF4-FFF2-40B4-BE49-F238E27FC236}">
                <a16:creationId xmlns:a16="http://schemas.microsoft.com/office/drawing/2014/main" id="{90D474B5-FDCF-EA83-3639-E6DD86C0C6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60591"/>
            <a:ext cx="6277349" cy="34211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10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231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Создание физического тома</a:t>
            </a: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9" y="5860026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 </a:t>
            </a:r>
            <a:r>
              <a:rPr lang="ru-RU" dirty="0"/>
              <a:t>Добавление 150 МБ к тому </a:t>
            </a:r>
            <a:r>
              <a:rPr lang="ru-RU" dirty="0" err="1"/>
              <a:t>lvgroup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58079B0-1D2B-68B1-24CB-AECA723B7F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4589" y="2222500"/>
            <a:ext cx="556282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3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65175"/>
            <a:ext cx="10571998" cy="970450"/>
          </a:xfrm>
        </p:spPr>
        <p:txBody>
          <a:bodyPr/>
          <a:lstStyle/>
          <a:p>
            <a:r>
              <a:rPr lang="ru-RU" dirty="0"/>
              <a:t>Выполнение пункта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76979" y="5860026"/>
            <a:ext cx="11838039" cy="1101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 </a:t>
            </a:r>
            <a:r>
              <a:rPr lang="ru-RU" dirty="0"/>
              <a:t>Добавление 150 МБ к тому </a:t>
            </a:r>
            <a:r>
              <a:rPr lang="ru-RU" dirty="0" err="1"/>
              <a:t>lvgroup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25">
            <a:extLst>
              <a:ext uri="{FF2B5EF4-FFF2-40B4-BE49-F238E27FC236}">
                <a16:creationId xmlns:a16="http://schemas.microsoft.com/office/drawing/2014/main" id="{8CD7FF72-C9DA-F6AE-9157-1376512A1D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1362" y="3240881"/>
            <a:ext cx="5629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37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Выполнение пункта №3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4.8. </a:t>
            </a:r>
            <a:r>
              <a:rPr lang="en-US" sz="1600"/>
              <a:t>Проверка успешного расширения тома.</a:t>
            </a:r>
          </a:p>
          <a:p>
            <a:pPr marL="0" indent="0"/>
            <a:endParaRPr lang="en-US" sz="1600"/>
          </a:p>
        </p:txBody>
      </p:sp>
      <p:pic>
        <p:nvPicPr>
          <p:cNvPr id="5" name="Image 26">
            <a:extLst>
              <a:ext uri="{FF2B5EF4-FFF2-40B4-BE49-F238E27FC236}">
                <a16:creationId xmlns:a16="http://schemas.microsoft.com/office/drawing/2014/main" id="{E9607C6A-A5B0-67CC-960B-405CFD8C1F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235406"/>
            <a:ext cx="6277349" cy="20715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6156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управления логическими томами.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Открытие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Получение полномочий администратора, открытие файла /etc/fstab в текстовом редакторе mcedit.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3C6B1-7AC2-0A70-C7C1-74A03C528B1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266793"/>
            <a:ext cx="6277349" cy="20087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01223" y="6128007"/>
            <a:ext cx="1113994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</a:t>
            </a:r>
            <a:r>
              <a:rPr lang="en-US" b="1" dirty="0"/>
              <a:t> </a:t>
            </a:r>
            <a:r>
              <a:rPr lang="ru-RU" dirty="0"/>
              <a:t>Просмотр текущей разметки дискового пространства, создание новой пустой таблицы DOS-</a:t>
            </a:r>
            <a:r>
              <a:rPr lang="ru-RU" dirty="0" err="1"/>
              <a:t>партиции</a:t>
            </a:r>
            <a:r>
              <a:rPr lang="ru-RU" dirty="0"/>
              <a:t>.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EE2DEBFB-39E7-0FB5-C421-6BAA26C0A4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4106" y="2222500"/>
            <a:ext cx="550378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Проверка удаления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 dirty="0" err="1"/>
              <a:t>Рис</a:t>
            </a:r>
            <a:r>
              <a:rPr lang="en-US" sz="1600" b="1" dirty="0"/>
              <a:t>. 1.</a:t>
            </a:r>
            <a:r>
              <a:rPr lang="ru-RU" sz="1600" b="1" dirty="0"/>
              <a:t>3</a:t>
            </a:r>
            <a:r>
              <a:rPr lang="en-US" sz="1600" b="1" dirty="0"/>
              <a:t>. </a:t>
            </a:r>
            <a:r>
              <a:rPr lang="en-US" sz="1600" dirty="0" err="1"/>
              <a:t>Проверка</a:t>
            </a:r>
            <a:r>
              <a:rPr lang="en-US" sz="1600" dirty="0"/>
              <a:t> </a:t>
            </a:r>
            <a:r>
              <a:rPr lang="en-US" sz="1600" dirty="0" err="1"/>
              <a:t>удаления</a:t>
            </a:r>
            <a:r>
              <a:rPr lang="en-US" sz="1600" dirty="0"/>
              <a:t> </a:t>
            </a:r>
            <a:r>
              <a:rPr lang="en-US" sz="1600" dirty="0" err="1"/>
              <a:t>партиций</a:t>
            </a:r>
            <a:r>
              <a:rPr lang="en-US" sz="1600" dirty="0"/>
              <a:t>, </a:t>
            </a:r>
            <a:r>
              <a:rPr lang="en-US" sz="1600" dirty="0" err="1"/>
              <a:t>сохранение</a:t>
            </a:r>
            <a:r>
              <a:rPr lang="en-US" sz="1600" dirty="0"/>
              <a:t> </a:t>
            </a:r>
            <a:r>
              <a:rPr lang="en-US" sz="1600" dirty="0" err="1"/>
              <a:t>изменений</a:t>
            </a:r>
            <a:r>
              <a:rPr lang="en-US" sz="1600" dirty="0"/>
              <a:t>.</a:t>
            </a: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4B2D493A-C299-6927-0FD9-D30434D882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442891"/>
            <a:ext cx="6277349" cy="36565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9221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изменений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38865" y="6128007"/>
            <a:ext cx="1024521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en-US" b="1" dirty="0"/>
              <a:t> </a:t>
            </a:r>
            <a:r>
              <a:rPr lang="ru-RU" dirty="0"/>
              <a:t>Запись изменений в таблицу разделов ядра, просмотр информации о разделах.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86F28D3-DC06-FBBD-63D9-08B584DF80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0301" y="2222500"/>
            <a:ext cx="537139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раздела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67115" y="6128007"/>
            <a:ext cx="1045776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en-US" b="1" dirty="0"/>
              <a:t> </a:t>
            </a:r>
            <a:r>
              <a:rPr lang="ru-RU" dirty="0"/>
              <a:t>Создание нового раздела, делаем новый раздел основным </a:t>
            </a: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изменение типа раздела, запись изменения на диск и выход из </a:t>
            </a:r>
            <a:r>
              <a:rPr lang="ru-RU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fdisk</a:t>
            </a: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CAF9C9D6-009F-C7FB-3DE7-3A7E2960B1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9921" y="2222500"/>
            <a:ext cx="487215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таблицы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55405" y="5203775"/>
            <a:ext cx="1048118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</a:t>
            </a:r>
            <a:r>
              <a:rPr lang="en-US" b="1" dirty="0"/>
              <a:t> </a:t>
            </a:r>
            <a:r>
              <a:rPr lang="ru-RU" dirty="0"/>
              <a:t>Обновление таблицы разделов. Указание раздела, как физический том. Проверка создания физического тома.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DE0944EB-748F-4F9E-7442-E789542547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81450" y="3183731"/>
            <a:ext cx="4229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641</TotalTime>
  <Words>633</Words>
  <Application>Microsoft Office PowerPoint</Application>
  <PresentationFormat>Широкоэкранный</PresentationFormat>
  <Paragraphs>67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Century Gothic</vt:lpstr>
      <vt:lpstr>Wingdings 2</vt:lpstr>
      <vt:lpstr>Цитаты</vt:lpstr>
      <vt:lpstr>Лабораторная работа №15  Управление логическими томами</vt:lpstr>
      <vt:lpstr>Цель работы:</vt:lpstr>
      <vt:lpstr>   Создание физического тома </vt:lpstr>
      <vt:lpstr>Открытие файла</vt:lpstr>
      <vt:lpstr>DOS</vt:lpstr>
      <vt:lpstr>Проверка удаления</vt:lpstr>
      <vt:lpstr>Запись изменений</vt:lpstr>
      <vt:lpstr>Создание нового раздела</vt:lpstr>
      <vt:lpstr>Обновление таблицы </vt:lpstr>
      <vt:lpstr>   Создание группы томов и логических томов   </vt:lpstr>
      <vt:lpstr>LVM</vt:lpstr>
      <vt:lpstr>Создание файловой системы</vt:lpstr>
      <vt:lpstr>Создание папки</vt:lpstr>
      <vt:lpstr>Добавление строки</vt:lpstr>
      <vt:lpstr>Проверка</vt:lpstr>
      <vt:lpstr>   Изменение размера логических томов   </vt:lpstr>
      <vt:lpstr>Отображение текущей конфигурации</vt:lpstr>
      <vt:lpstr>Добавление раздела</vt:lpstr>
      <vt:lpstr>Создание физического тома</vt:lpstr>
      <vt:lpstr>Увеличение lvdata на 50%</vt:lpstr>
      <vt:lpstr>Уменьшение lvdata на 50 МБ </vt:lpstr>
      <vt:lpstr>Проверка успешного изменения</vt:lpstr>
      <vt:lpstr>   Самостоятельная работа   </vt:lpstr>
      <vt:lpstr>Задание</vt:lpstr>
      <vt:lpstr>Выполнение пункта №1</vt:lpstr>
      <vt:lpstr>Выполнение пункта №1</vt:lpstr>
      <vt:lpstr>Выполнение пункта №1</vt:lpstr>
      <vt:lpstr>Выполнение пункта №1</vt:lpstr>
      <vt:lpstr>Выполнение пункта №2</vt:lpstr>
      <vt:lpstr>Выполнение пункта №2</vt:lpstr>
      <vt:lpstr>Выполнение пункта №2</vt:lpstr>
      <vt:lpstr>Выполнение пункта №3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278</cp:revision>
  <dcterms:created xsi:type="dcterms:W3CDTF">2022-11-11T17:59:21Z</dcterms:created>
  <dcterms:modified xsi:type="dcterms:W3CDTF">2025-02-16T18:53:33Z</dcterms:modified>
</cp:coreProperties>
</file>