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FA5"/>
    <a:srgbClr val="868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9374F-8DE3-E618-6915-2BDF2098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12B7C-51EE-60FE-7A5D-1B99396F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C9D71-8419-E089-5010-A72E1107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713FE-77E4-EE4F-6F47-E0E83FCD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D0799-A60D-B05B-2F3C-77007D00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5AD4F-83F2-B609-D1D8-5EFB6E8D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7CA83-7443-0401-34B2-3A8D89B9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DABFF-4FF0-6BDD-DC12-FB619437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560A5-DD60-D258-C1D2-ACC35224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DBB0D-E7A8-DE15-0766-D720D442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CCF697-2AA3-D298-6EEB-2529DC3EA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569F9-6ADE-8223-54E7-8F325319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01E2-2AE0-5FC9-1A22-32CBD7A6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4DE31-008A-EDE7-3D69-7D189E0F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B91F4-B7DA-71B4-2A50-122196C5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EE6BA-081B-C189-C093-68E8DBB5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ACEA-2EAE-2879-02EB-D2AB4654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4A604-9C0D-34EC-D75E-C92F6EF5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63F-3F5B-87B8-CAE6-7A82A6B6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0CB02-1FF1-5B8C-7657-F952D89A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2C73-83A7-36FC-D0DA-7A76546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6CDAB-06C5-0FB5-3E0E-9D601597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4FE24-678A-1A67-BDB0-6320DA30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9BC50-9385-D530-ECF1-996CA39D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2C72A-109B-96D2-5D56-E4FAB4FD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4693-1A5B-ECD9-EF8C-362F8099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0A4A0-022E-0AA1-4523-D1F88DA1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25722-C145-C3D2-9F3D-57D59A71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ACBDE-2098-0F72-2911-7384971B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7341C-994E-1A29-3210-FE8DB0E7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2D900-FA63-0C72-F102-3E69C7CE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733D-ED8B-B427-5C0D-362841A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0B351-C323-B348-8E14-C280BC9F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10231-F608-8246-AD67-4D20E6A26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304A5-7C4B-97E5-7D50-92030EBB8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B070BC-1208-F196-A9E4-B93072391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6938C6-A2D1-259A-FB24-F9D5CE76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D35E6-45E2-8A66-AA0A-F8D4C521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36232-FDAB-EC8F-BA30-8068F62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7DD2-1327-E551-CCF0-42BFC7EA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33DE3-7BA0-AE51-A359-BF70289E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A195D-5BD8-713B-67C6-23134358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0DE0A1-A7F7-D3BA-4829-F59C8458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295890-2B24-D815-580B-B936AD5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9632E9-1A3B-98DF-D708-C20B632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57398B-1923-87B3-7F9B-B177A84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4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5EB3-A97E-4E37-8514-608A3AA0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42C35-A4DA-EDC9-14DC-49DE0181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B6CC9-E979-AC6F-C597-2861FA1E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DADBB-DBAD-5B80-5C9D-06F292D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3C4C9-6065-98D2-A402-604FFEE7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844C4-30FC-E147-8EA6-0CF419E8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2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FC6D-6793-0544-1B4E-8D504F72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EB393-4239-51BB-F846-28C685745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073C-CF39-90B1-325D-6E6793AC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F8A72-88A6-B26D-E46A-9E633910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EEA26-46DF-93C7-D97E-667265C3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9BE87-023A-7650-1FB6-377BDF18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7F06D-4EDE-2C34-0F08-A69CDE12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6BB85-E701-FDF9-6C06-416AFEC0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5CBAF-4728-36E9-A8BF-945F55155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DA9C-3FCE-4928-BC52-7E9EADBB5484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D5C08-46C8-CD8F-18E1-534B9282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87098-8DCB-ABA4-C759-0EDDB4B2F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14B1-1F96-4DFE-ABF5-B57C12D4F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F77379A-EEB9-FB02-A76F-8164C0632ED9}"/>
              </a:ext>
            </a:extLst>
          </p:cNvPr>
          <p:cNvSpPr/>
          <p:nvPr/>
        </p:nvSpPr>
        <p:spPr>
          <a:xfrm>
            <a:off x="8050720" y="1641718"/>
            <a:ext cx="952131" cy="3466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F6683-DEEE-A7D6-C81C-8C5E13B0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5" r="9772"/>
          <a:stretch/>
        </p:blipFill>
        <p:spPr>
          <a:xfrm>
            <a:off x="1724470" y="0"/>
            <a:ext cx="4639506" cy="6858000"/>
          </a:xfrm>
          <a:prstGeom prst="rect">
            <a:avLst/>
          </a:prstGeom>
          <a:solidFill>
            <a:srgbClr val="868CA0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7C047B-C1E2-4F96-BAD1-F43B95936157}"/>
              </a:ext>
            </a:extLst>
          </p:cNvPr>
          <p:cNvSpPr/>
          <p:nvPr/>
        </p:nvSpPr>
        <p:spPr>
          <a:xfrm>
            <a:off x="5623457" y="1988360"/>
            <a:ext cx="472543" cy="1484782"/>
          </a:xfrm>
          <a:prstGeom prst="rect">
            <a:avLst/>
          </a:prstGeom>
          <a:solidFill>
            <a:srgbClr val="898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新版第五套人民币百元钞将发行 看历代人民币大集合_央广网">
            <a:extLst>
              <a:ext uri="{FF2B5EF4-FFF2-40B4-BE49-F238E27FC236}">
                <a16:creationId xmlns:a16="http://schemas.microsoft.com/office/drawing/2014/main" id="{3FA4D4DF-C5AF-96F9-9D87-37437A429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r="49644"/>
          <a:stretch/>
        </p:blipFill>
        <p:spPr bwMode="auto">
          <a:xfrm>
            <a:off x="9620635" y="0"/>
            <a:ext cx="1693789" cy="440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建国以来发行的人民币硬币大全，总有几款你没见过！_收藏知识_第五套人民币学堂_人民币学堂_纸币学堂_收藏学院_紫轩藏品官网-值得信赖的收藏品在线商城 - 图片|价格|报价|行情">
            <a:extLst>
              <a:ext uri="{FF2B5EF4-FFF2-40B4-BE49-F238E27FC236}">
                <a16:creationId xmlns:a16="http://schemas.microsoft.com/office/drawing/2014/main" id="{B8B65C44-EA72-3C2C-7FF3-3ED9E47C4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0"/>
          <a:stretch/>
        </p:blipFill>
        <p:spPr bwMode="auto">
          <a:xfrm>
            <a:off x="6757700" y="4946352"/>
            <a:ext cx="4514850" cy="12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B8DA5FEC-EF0E-B258-7B1D-C28880C4E404}"/>
              </a:ext>
            </a:extLst>
          </p:cNvPr>
          <p:cNvSpPr/>
          <p:nvPr/>
        </p:nvSpPr>
        <p:spPr>
          <a:xfrm>
            <a:off x="6505128" y="429584"/>
            <a:ext cx="2737063" cy="1650829"/>
          </a:xfrm>
          <a:prstGeom prst="wedgeRectCallout">
            <a:avLst>
              <a:gd name="adj1" fmla="val -75317"/>
              <a:gd name="adj2" fmla="val 242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89FC10-7CC0-9171-8D13-1B3B5CEA125B}"/>
              </a:ext>
            </a:extLst>
          </p:cNvPr>
          <p:cNvGrpSpPr/>
          <p:nvPr/>
        </p:nvGrpSpPr>
        <p:grpSpPr>
          <a:xfrm>
            <a:off x="6689823" y="536702"/>
            <a:ext cx="336571" cy="613692"/>
            <a:chOff x="6757700" y="546185"/>
            <a:chExt cx="336571" cy="6136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E5FA73-E9DB-ECB3-2891-EBF83E4E9EA6}"/>
                </a:ext>
              </a:extLst>
            </p:cNvPr>
            <p:cNvSpPr/>
            <p:nvPr/>
          </p:nvSpPr>
          <p:spPr>
            <a:xfrm>
              <a:off x="6757700" y="546185"/>
              <a:ext cx="336571" cy="61369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BD5932-4D98-9EC1-2489-777DE794AC08}"/>
                </a:ext>
              </a:extLst>
            </p:cNvPr>
            <p:cNvSpPr txBox="1"/>
            <p:nvPr/>
          </p:nvSpPr>
          <p:spPr>
            <a:xfrm>
              <a:off x="6830384" y="687334"/>
              <a:ext cx="19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2E8AA9-0486-1955-63DF-44E3782E854F}"/>
              </a:ext>
            </a:extLst>
          </p:cNvPr>
          <p:cNvGrpSpPr/>
          <p:nvPr/>
        </p:nvGrpSpPr>
        <p:grpSpPr>
          <a:xfrm>
            <a:off x="7208634" y="531172"/>
            <a:ext cx="336571" cy="613692"/>
            <a:chOff x="6757700" y="546185"/>
            <a:chExt cx="336571" cy="61369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ECC915A-F0B9-E531-6A01-040D48FD24A9}"/>
                </a:ext>
              </a:extLst>
            </p:cNvPr>
            <p:cNvSpPr/>
            <p:nvPr/>
          </p:nvSpPr>
          <p:spPr>
            <a:xfrm>
              <a:off x="6757700" y="546185"/>
              <a:ext cx="336571" cy="61369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B9959C-3DDB-B557-734E-F7966B7FA496}"/>
                </a:ext>
              </a:extLst>
            </p:cNvPr>
            <p:cNvSpPr txBox="1"/>
            <p:nvPr/>
          </p:nvSpPr>
          <p:spPr>
            <a:xfrm>
              <a:off x="6830384" y="687334"/>
              <a:ext cx="19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9803FE-0BF9-E039-B9D3-CD4A0DED08D2}"/>
              </a:ext>
            </a:extLst>
          </p:cNvPr>
          <p:cNvGrpSpPr/>
          <p:nvPr/>
        </p:nvGrpSpPr>
        <p:grpSpPr>
          <a:xfrm>
            <a:off x="7714149" y="544139"/>
            <a:ext cx="336571" cy="613692"/>
            <a:chOff x="6757700" y="546185"/>
            <a:chExt cx="336571" cy="61369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1B65D9-9F19-2550-747A-E02F4CD6EBBC}"/>
                </a:ext>
              </a:extLst>
            </p:cNvPr>
            <p:cNvSpPr/>
            <p:nvPr/>
          </p:nvSpPr>
          <p:spPr>
            <a:xfrm>
              <a:off x="6757700" y="546185"/>
              <a:ext cx="336571" cy="61369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4C03A06-2E3A-73C4-CE0A-85163A063B7E}"/>
                </a:ext>
              </a:extLst>
            </p:cNvPr>
            <p:cNvSpPr txBox="1"/>
            <p:nvPr/>
          </p:nvSpPr>
          <p:spPr>
            <a:xfrm>
              <a:off x="6830384" y="687334"/>
              <a:ext cx="19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AE7690-812E-EBA9-7AA2-6F4CEC3BC319}"/>
              </a:ext>
            </a:extLst>
          </p:cNvPr>
          <p:cNvGrpSpPr/>
          <p:nvPr/>
        </p:nvGrpSpPr>
        <p:grpSpPr>
          <a:xfrm>
            <a:off x="8222585" y="544139"/>
            <a:ext cx="336571" cy="613692"/>
            <a:chOff x="6757700" y="546185"/>
            <a:chExt cx="336571" cy="61369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4D35546-D4AA-B56C-BD49-5CB34B1757BA}"/>
                </a:ext>
              </a:extLst>
            </p:cNvPr>
            <p:cNvSpPr/>
            <p:nvPr/>
          </p:nvSpPr>
          <p:spPr>
            <a:xfrm>
              <a:off x="6757700" y="546185"/>
              <a:ext cx="336571" cy="61369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2B15E1-3D90-3136-5839-1E8AD7C4A2FB}"/>
                </a:ext>
              </a:extLst>
            </p:cNvPr>
            <p:cNvSpPr txBox="1"/>
            <p:nvPr/>
          </p:nvSpPr>
          <p:spPr>
            <a:xfrm>
              <a:off x="6830384" y="687334"/>
              <a:ext cx="19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E4243F5-F2D7-3E1B-DB47-F69D5ECF6DAE}"/>
              </a:ext>
            </a:extLst>
          </p:cNvPr>
          <p:cNvSpPr txBox="1"/>
          <p:nvPr/>
        </p:nvSpPr>
        <p:spPr>
          <a:xfrm>
            <a:off x="8485513" y="687333"/>
            <a:ext cx="9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$: 0.00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F1564E-FA5C-2C71-5166-FA15F58D815E}"/>
              </a:ext>
            </a:extLst>
          </p:cNvPr>
          <p:cNvSpPr txBox="1"/>
          <p:nvPr/>
        </p:nvSpPr>
        <p:spPr>
          <a:xfrm>
            <a:off x="8040794" y="1609916"/>
            <a:ext cx="10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Confirm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0B4E13-EDD3-D625-35D0-4377316B3C61}"/>
              </a:ext>
            </a:extLst>
          </p:cNvPr>
          <p:cNvSpPr txBox="1"/>
          <p:nvPr/>
        </p:nvSpPr>
        <p:spPr>
          <a:xfrm>
            <a:off x="6775022" y="1236823"/>
            <a:ext cx="23024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Success/Fail/Empty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6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煜杨 焦</dc:creator>
  <cp:lastModifiedBy>煜杨 焦</cp:lastModifiedBy>
  <cp:revision>6</cp:revision>
  <dcterms:created xsi:type="dcterms:W3CDTF">2025-04-14T04:45:53Z</dcterms:created>
  <dcterms:modified xsi:type="dcterms:W3CDTF">2025-04-14T07:53:18Z</dcterms:modified>
</cp:coreProperties>
</file>