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Old Standard TT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34" Type="http://schemas.openxmlformats.org/officeDocument/2006/relationships/font" Target="fonts/OldStandardT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362abd08_0_4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362abd0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6362abd08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6362abd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362abd0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362abd0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6362abd08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6362abd08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6362abd0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6362abd0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6362abd0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6362abd0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6362abd08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6362abd0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6362abd0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6362abd0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6362abd08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6362abd0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6362abd0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6362abd0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362abd08_0_4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362abd08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56075" y="944700"/>
            <a:ext cx="6116100" cy="29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CTR Prediction via Logistic Regression and Features Combination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38600" y="31898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By Sen Lin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349550" y="-238725"/>
            <a:ext cx="8667600" cy="27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training to construct a logistic regression model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50" y="1982200"/>
            <a:ext cx="50292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Factorization Machine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75" y="1460250"/>
            <a:ext cx="8343825" cy="1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Factorization Machine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88" y="2286900"/>
            <a:ext cx="8343825" cy="11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100" y="1639200"/>
            <a:ext cx="35623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Design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368950" y="924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Compar</a:t>
            </a:r>
            <a:r>
              <a:rPr lang="en"/>
              <a:t>iso</a:t>
            </a:r>
            <a:r>
              <a:rPr lang="en"/>
              <a:t>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036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KDD cup 2012 track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Including training set, test set and files for additional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set : 155,750,158 instances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instances (#click, #impression, DisplayURL, AdID, AdvertiserID, Depth,QueryID,etc 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057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category feature, we transfer them into numerical feature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Training data : validation data = 8: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5 fold validation to train the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 and Comparison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AUC ( Area Under Curve) to count ROC ( Receiver Operating Characteristics)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 evaluate LR model, compare to others such as Navie Bayes, Ridge Regression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75778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 model is POWERFUL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LR model to implement advertising CTR forecasting is calculation key research and hot issues in the field of advertising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552500" y="2163500"/>
            <a:ext cx="70389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END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83350" y="282175"/>
            <a:ext cx="4587000" cy="13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496375" y="1511150"/>
            <a:ext cx="5007600" cy="30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Development of advertising mode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Click-Through Rate (CTR)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Advertising Mechanism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93675" y="524850"/>
            <a:ext cx="4587000" cy="40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form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Fixed images embedded in web   pages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Targeting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Based on web content and user characteristics</a:t>
            </a:r>
            <a:endParaRPr sz="180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275" y="221329"/>
            <a:ext cx="4127300" cy="459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71625" y="586000"/>
            <a:ext cx="45870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Click-Through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371625" y="1411850"/>
            <a:ext cx="50739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Place the advertisement accurately for users, which might click the advertisement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Challenge in CTR prediction is feature selection and extraction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We mainly concentrate on the Factorization Machine (FM) and Field-aware Factorization Machine (FFM) in this paper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82650" y="398475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 Mechanism</a:t>
            </a:r>
            <a:endParaRPr/>
          </a:p>
        </p:txBody>
      </p:sp>
      <p:sp>
        <p:nvSpPr>
          <p:cNvPr id="159" name="Google Shape;159;p17"/>
          <p:cNvSpPr txBox="1"/>
          <p:nvPr/>
        </p:nvSpPr>
        <p:spPr>
          <a:xfrm>
            <a:off x="2239125" y="1467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27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</a:rPr>
              <a:t>		 	 	 		</a:t>
            </a:r>
            <a:endParaRPr sz="4200">
              <a:solidFill>
                <a:srgbClr val="FFFBF0"/>
              </a:solidFill>
            </a:endParaRPr>
          </a:p>
          <a:p>
            <a:pPr indent="12700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</a:rPr>
              <a:t>			 		</a:t>
            </a:r>
            <a:endParaRPr sz="4200">
              <a:solidFill>
                <a:srgbClr val="FFFBF0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50" y="1318375"/>
            <a:ext cx="7903099" cy="346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4229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411850" y="1555250"/>
            <a:ext cx="50958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DSP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3518625" y="-110300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00" y="1952300"/>
            <a:ext cx="3867377" cy="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4229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411850" y="1555250"/>
            <a:ext cx="5095800" cy="3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DSP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CTR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518625" y="-110300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00" y="1952300"/>
            <a:ext cx="3867377" cy="6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000" y="3500125"/>
            <a:ext cx="6596051" cy="71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570175" y="530825"/>
            <a:ext cx="5463300" cy="24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Logistic Regression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>
                <a:solidFill>
                  <a:srgbClr val="FFFFFF"/>
                </a:solidFill>
              </a:rPr>
              <a:t>Factorization Machine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349550" y="-238725"/>
            <a:ext cx="8667600" cy="276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training to construct a logistic regression model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/>
        </p:nvSpPr>
        <p:spPr>
          <a:xfrm>
            <a:off x="463250" y="1643500"/>
            <a:ext cx="6871800" cy="3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" y="1018825"/>
            <a:ext cx="5314950" cy="5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75" y="2243175"/>
            <a:ext cx="866775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75" y="1599375"/>
            <a:ext cx="8667751" cy="6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9475" y="2757525"/>
            <a:ext cx="43243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550" y="3906200"/>
            <a:ext cx="6517899" cy="10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