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456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807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613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188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802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785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341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91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53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908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20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2F055-51F6-4260-B958-CB8B22048E76}" type="datetimeFigureOut">
              <a:rPr lang="vi-VN" smtClean="0"/>
              <a:t>02/06/2020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8469-9134-4AE5-9B00-4746BCA0AE8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468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081" y="1119884"/>
            <a:ext cx="9144000" cy="1623316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139" y="3941085"/>
            <a:ext cx="6058328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18110292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18110338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7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9916"/>
            <a:ext cx="4596829" cy="652017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880" y="1428108"/>
            <a:ext cx="6707239" cy="5026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3293" y="1828800"/>
            <a:ext cx="3184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-Chia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1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92" y="0"/>
            <a:ext cx="2645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Giao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diện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0" y="2501711"/>
            <a:ext cx="6455210" cy="3174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492" y="1140319"/>
            <a:ext cx="69749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frmGUI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331" y="1618560"/>
            <a:ext cx="4955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7955" y="2979504"/>
            <a:ext cx="2332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công,thân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9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2" y="1678452"/>
            <a:ext cx="5208998" cy="35305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742" y="159901"/>
            <a:ext cx="4602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frmHoSoNV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Mã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834" y="1678452"/>
            <a:ext cx="5292674" cy="3497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8211" y="159901"/>
            <a:ext cx="45382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frmDuAn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MaDA;TenDA,Thongtin,TienDo,CongViec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7306" y="5392096"/>
            <a:ext cx="2541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Phím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lưu,xóa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endParaRPr lang="vi-V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305" y="5587600"/>
            <a:ext cx="2139154" cy="85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8" y="2096799"/>
            <a:ext cx="5361368" cy="36053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18" y="2096798"/>
            <a:ext cx="5144189" cy="36053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3014"/>
            <a:ext cx="483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FrmBangCong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lab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2793" y="113014"/>
            <a:ext cx="3912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frmBangLuong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9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8" y="2457793"/>
            <a:ext cx="6594696" cy="32412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338" y="212652"/>
            <a:ext cx="3182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frmChucVu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199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Ứng dụng quản lý thành viên trong lab</vt:lpstr>
      <vt:lpstr>Thiết kế CSDL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quản lý thành viên trong lab</dc:title>
  <dc:creator>Huynh Ngoc Phuc</dc:creator>
  <cp:lastModifiedBy>Huynh Ngoc Phuc</cp:lastModifiedBy>
  <cp:revision>11</cp:revision>
  <dcterms:created xsi:type="dcterms:W3CDTF">2020-06-02T03:52:21Z</dcterms:created>
  <dcterms:modified xsi:type="dcterms:W3CDTF">2020-06-02T10:50:09Z</dcterms:modified>
</cp:coreProperties>
</file>