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Kotapati" initials="K" lastIdx="1" clrIdx="0">
    <p:extLst>
      <p:ext uri="{19B8F6BF-5375-455C-9EA6-DF929625EA0E}">
        <p15:presenceInfo xmlns:p15="http://schemas.microsoft.com/office/powerpoint/2012/main" userId="Divya Kotapa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6C23-9AF8-4B0D-A2B3-E821476529D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A4E4-EF0B-489F-A0DA-15655F53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/>
          <p:cNvGrpSpPr/>
          <p:nvPr/>
        </p:nvGrpSpPr>
        <p:grpSpPr>
          <a:xfrm>
            <a:off x="732885" y="1731147"/>
            <a:ext cx="11731362" cy="10431261"/>
            <a:chOff x="715130" y="1393795"/>
            <a:chExt cx="11731362" cy="10431261"/>
          </a:xfrm>
        </p:grpSpPr>
        <p:grpSp>
          <p:nvGrpSpPr>
            <p:cNvPr id="433" name="Group 432"/>
            <p:cNvGrpSpPr/>
            <p:nvPr/>
          </p:nvGrpSpPr>
          <p:grpSpPr>
            <a:xfrm>
              <a:off x="715130" y="1393795"/>
              <a:ext cx="11731362" cy="10431261"/>
              <a:chOff x="741763" y="958789"/>
              <a:chExt cx="11731362" cy="10431261"/>
            </a:xfrm>
          </p:grpSpPr>
          <p:grpSp>
            <p:nvGrpSpPr>
              <p:cNvPr id="390" name="Group 389"/>
              <p:cNvGrpSpPr/>
              <p:nvPr/>
            </p:nvGrpSpPr>
            <p:grpSpPr>
              <a:xfrm>
                <a:off x="741763" y="958789"/>
                <a:ext cx="8050870" cy="10431261"/>
                <a:chOff x="2996691" y="887768"/>
                <a:chExt cx="8050870" cy="1043126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5930284" y="887768"/>
                  <a:ext cx="674702" cy="568170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  <a:endPara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6267634" y="1455938"/>
                  <a:ext cx="1" cy="3056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Diamond 6"/>
                <p:cNvSpPr/>
                <p:nvPr/>
              </p:nvSpPr>
              <p:spPr>
                <a:xfrm>
                  <a:off x="5726097" y="1815483"/>
                  <a:ext cx="1083076" cy="772359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Login</a:t>
                  </a:r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101483" y="1988598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 up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/>
                <p:cNvCxnSpPr>
                  <a:endCxn id="13" idx="3"/>
                </p:cNvCxnSpPr>
                <p:nvPr/>
              </p:nvCxnSpPr>
              <p:spPr>
                <a:xfrm flipH="1">
                  <a:off x="5104660" y="2201662"/>
                  <a:ext cx="62143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5251142" y="2227739"/>
                  <a:ext cx="328473" cy="1864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101482" y="2784629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Enter Details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766046" y="3144174"/>
                  <a:ext cx="1003177" cy="426128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Home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7" idx="2"/>
                  <a:endCxn id="31" idx="0"/>
                </p:cNvCxnSpPr>
                <p:nvPr/>
              </p:nvCxnSpPr>
              <p:spPr>
                <a:xfrm>
                  <a:off x="6267635" y="2587842"/>
                  <a:ext cx="0" cy="5563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6294268" y="2672179"/>
                  <a:ext cx="474955" cy="2298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30" idx="0"/>
                </p:cNvCxnSpPr>
                <p:nvPr/>
              </p:nvCxnSpPr>
              <p:spPr>
                <a:xfrm>
                  <a:off x="4600113" y="2414726"/>
                  <a:ext cx="2958" cy="3699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106139" y="3013970"/>
                  <a:ext cx="659907" cy="1302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3455627" y="3383873"/>
                  <a:ext cx="11102" cy="5223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5766046" y="3995250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Cart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996691" y="3912091"/>
                  <a:ext cx="1003177" cy="50602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Search Food Item / Restaurant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367072" y="3888417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Menu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9312258" y="3952779"/>
                  <a:ext cx="1003177" cy="51120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Continue Order /Add Item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867177" y="3387475"/>
                  <a:ext cx="3" cy="4927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31" idx="2"/>
                </p:cNvCxnSpPr>
                <p:nvPr/>
              </p:nvCxnSpPr>
              <p:spPr>
                <a:xfrm>
                  <a:off x="6267635" y="3570302"/>
                  <a:ext cx="0" cy="4157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Diamond 78"/>
                <p:cNvSpPr/>
                <p:nvPr/>
              </p:nvSpPr>
              <p:spPr>
                <a:xfrm>
                  <a:off x="7430115" y="3875470"/>
                  <a:ext cx="1066989" cy="665825"/>
                </a:xfrm>
                <a:prstGeom prst="diamon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View My Items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/>
                <p:cNvCxnSpPr>
                  <a:stCxn id="55" idx="3"/>
                  <a:endCxn id="79" idx="1"/>
                </p:cNvCxnSpPr>
                <p:nvPr/>
              </p:nvCxnSpPr>
              <p:spPr>
                <a:xfrm>
                  <a:off x="6769223" y="4208314"/>
                  <a:ext cx="660892" cy="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79" idx="3"/>
                  <a:endCxn id="58" idx="1"/>
                </p:cNvCxnSpPr>
                <p:nvPr/>
              </p:nvCxnSpPr>
              <p:spPr>
                <a:xfrm flipV="1">
                  <a:off x="8497104" y="4208382"/>
                  <a:ext cx="81515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/>
                <p:cNvSpPr/>
                <p:nvPr/>
              </p:nvSpPr>
              <p:spPr>
                <a:xfrm>
                  <a:off x="8445086" y="3887434"/>
                  <a:ext cx="861898" cy="2804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= 0</a:t>
                  </a:r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381336" y="4589754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Select Menu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381336" y="5291091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View Menu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9" name="Straight Connector 98"/>
                <p:cNvCxnSpPr>
                  <a:endCxn id="31" idx="1"/>
                </p:cNvCxnSpPr>
                <p:nvPr/>
              </p:nvCxnSpPr>
              <p:spPr>
                <a:xfrm flipV="1">
                  <a:off x="3455627" y="3357238"/>
                  <a:ext cx="2310419" cy="26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58" idx="0"/>
                </p:cNvCxnSpPr>
                <p:nvPr/>
              </p:nvCxnSpPr>
              <p:spPr>
                <a:xfrm flipH="1" flipV="1">
                  <a:off x="9813846" y="3370555"/>
                  <a:ext cx="1" cy="582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endCxn id="31" idx="3"/>
                </p:cNvCxnSpPr>
                <p:nvPr/>
              </p:nvCxnSpPr>
              <p:spPr>
                <a:xfrm flipH="1" flipV="1">
                  <a:off x="6769223" y="3357238"/>
                  <a:ext cx="3044623" cy="266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4374204" y="6008699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to cart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0" name="Straight Arrow Connector 129"/>
                <p:cNvCxnSpPr>
                  <a:stCxn id="57" idx="2"/>
                  <a:endCxn id="95" idx="0"/>
                </p:cNvCxnSpPr>
                <p:nvPr/>
              </p:nvCxnSpPr>
              <p:spPr>
                <a:xfrm>
                  <a:off x="4868661" y="4314545"/>
                  <a:ext cx="14264" cy="2752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95" idx="2"/>
                  <a:endCxn id="96" idx="0"/>
                </p:cNvCxnSpPr>
                <p:nvPr/>
              </p:nvCxnSpPr>
              <p:spPr>
                <a:xfrm>
                  <a:off x="4882925" y="5015882"/>
                  <a:ext cx="0" cy="2752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stCxn id="96" idx="2"/>
                  <a:endCxn id="128" idx="0"/>
                </p:cNvCxnSpPr>
                <p:nvPr/>
              </p:nvCxnSpPr>
              <p:spPr>
                <a:xfrm flipH="1">
                  <a:off x="4875793" y="5717219"/>
                  <a:ext cx="7132" cy="291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55" idx="1"/>
                </p:cNvCxnSpPr>
                <p:nvPr/>
              </p:nvCxnSpPr>
              <p:spPr>
                <a:xfrm flipH="1" flipV="1">
                  <a:off x="5579616" y="4208312"/>
                  <a:ext cx="186430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579615" y="4208381"/>
                  <a:ext cx="0" cy="2013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endCxn id="128" idx="3"/>
                </p:cNvCxnSpPr>
                <p:nvPr/>
              </p:nvCxnSpPr>
              <p:spPr>
                <a:xfrm flipH="1">
                  <a:off x="5377381" y="6221763"/>
                  <a:ext cx="2022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56" idx="2"/>
                </p:cNvCxnSpPr>
                <p:nvPr/>
              </p:nvCxnSpPr>
              <p:spPr>
                <a:xfrm flipH="1">
                  <a:off x="3498279" y="4418120"/>
                  <a:ext cx="1" cy="10860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endCxn id="96" idx="1"/>
                </p:cNvCxnSpPr>
                <p:nvPr/>
              </p:nvCxnSpPr>
              <p:spPr>
                <a:xfrm>
                  <a:off x="3498279" y="5504155"/>
                  <a:ext cx="88305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/>
                <p:cNvSpPr/>
                <p:nvPr/>
              </p:nvSpPr>
              <p:spPr>
                <a:xfrm>
                  <a:off x="7462020" y="5024985"/>
                  <a:ext cx="1003177" cy="53340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 to Checkout / Payment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462020" y="5972821"/>
                  <a:ext cx="1003177" cy="42205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Payment Details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7963609" y="4553052"/>
                  <a:ext cx="0" cy="4628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6930299" y="4713219"/>
                  <a:ext cx="970827" cy="176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&gt;  0 &amp; </a:t>
                  </a:r>
                  <a:r>
                    <a:rPr lang="en-US" sz="1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Login “Yes”</a:t>
                  </a:r>
                </a:p>
                <a:p>
                  <a:pPr algn="ctr"/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8" name="Straight Arrow Connector 187"/>
                <p:cNvCxnSpPr>
                  <a:stCxn id="147" idx="2"/>
                  <a:endCxn id="148" idx="0"/>
                </p:cNvCxnSpPr>
                <p:nvPr/>
              </p:nvCxnSpPr>
              <p:spPr>
                <a:xfrm>
                  <a:off x="7963609" y="5558393"/>
                  <a:ext cx="0" cy="4144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Diamond 191"/>
                <p:cNvSpPr/>
                <p:nvPr/>
              </p:nvSpPr>
              <p:spPr>
                <a:xfrm>
                  <a:off x="8783201" y="5854080"/>
                  <a:ext cx="1377291" cy="637478"/>
                </a:xfrm>
                <a:prstGeom prst="diamon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Correct &amp; Proceed</a:t>
                  </a:r>
                  <a:endPara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4" name="Straight Arrow Connector 193"/>
                <p:cNvCxnSpPr>
                  <a:stCxn id="148" idx="3"/>
                  <a:endCxn id="192" idx="1"/>
                </p:cNvCxnSpPr>
                <p:nvPr/>
              </p:nvCxnSpPr>
              <p:spPr>
                <a:xfrm flipV="1">
                  <a:off x="8465197" y="6172819"/>
                  <a:ext cx="318004" cy="110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Rectangle 198"/>
                <p:cNvSpPr/>
                <p:nvPr/>
              </p:nvSpPr>
              <p:spPr>
                <a:xfrm>
                  <a:off x="9018668" y="7605844"/>
                  <a:ext cx="890060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Checkout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1" name="Straight Arrow Connector 200"/>
                <p:cNvCxnSpPr>
                  <a:stCxn id="199" idx="1"/>
                </p:cNvCxnSpPr>
                <p:nvPr/>
              </p:nvCxnSpPr>
              <p:spPr>
                <a:xfrm flipH="1">
                  <a:off x="8291536" y="7818908"/>
                  <a:ext cx="72713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Rectangle 201"/>
                <p:cNvSpPr/>
                <p:nvPr/>
              </p:nvSpPr>
              <p:spPr>
                <a:xfrm>
                  <a:off x="7274622" y="7605844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Order Confirmation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Diamond 215"/>
                <p:cNvSpPr/>
                <p:nvPr/>
              </p:nvSpPr>
              <p:spPr>
                <a:xfrm>
                  <a:off x="6930299" y="8409931"/>
                  <a:ext cx="1725429" cy="744325"/>
                </a:xfrm>
                <a:prstGeom prst="diamon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Payment Successful?</a:t>
                  </a:r>
                  <a:endPara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8" name="Straight Arrow Connector 217"/>
                <p:cNvCxnSpPr>
                  <a:stCxn id="202" idx="2"/>
                  <a:endCxn id="216" idx="0"/>
                </p:cNvCxnSpPr>
                <p:nvPr/>
              </p:nvCxnSpPr>
              <p:spPr>
                <a:xfrm>
                  <a:off x="7776211" y="8031972"/>
                  <a:ext cx="16803" cy="3779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Rectangle 225"/>
                <p:cNvSpPr/>
                <p:nvPr/>
              </p:nvSpPr>
              <p:spPr>
                <a:xfrm>
                  <a:off x="5291091" y="8569029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Track Order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8" name="Straight Arrow Connector 227"/>
                <p:cNvCxnSpPr>
                  <a:stCxn id="216" idx="1"/>
                  <a:endCxn id="226" idx="3"/>
                </p:cNvCxnSpPr>
                <p:nvPr/>
              </p:nvCxnSpPr>
              <p:spPr>
                <a:xfrm flipH="1" flipV="1">
                  <a:off x="6294268" y="8782093"/>
                  <a:ext cx="63603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Rectangle 235"/>
                <p:cNvSpPr/>
                <p:nvPr/>
              </p:nvSpPr>
              <p:spPr>
                <a:xfrm>
                  <a:off x="6388121" y="8569029"/>
                  <a:ext cx="474955" cy="131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9813846" y="3370555"/>
                  <a:ext cx="12337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1026066" y="3370555"/>
                  <a:ext cx="0" cy="54115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stCxn id="216" idx="3"/>
                </p:cNvCxnSpPr>
                <p:nvPr/>
              </p:nvCxnSpPr>
              <p:spPr>
                <a:xfrm flipV="1">
                  <a:off x="8655728" y="8782093"/>
                  <a:ext cx="23703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Rectangle 249"/>
                <p:cNvSpPr/>
                <p:nvPr/>
              </p:nvSpPr>
              <p:spPr>
                <a:xfrm>
                  <a:off x="9463878" y="8562368"/>
                  <a:ext cx="328473" cy="1864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7399537" y="1997937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Skip for Now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4" name="Straight Arrow Connector 253"/>
                <p:cNvCxnSpPr>
                  <a:stCxn id="7" idx="3"/>
                  <a:endCxn id="252" idx="1"/>
                </p:cNvCxnSpPr>
                <p:nvPr/>
              </p:nvCxnSpPr>
              <p:spPr>
                <a:xfrm>
                  <a:off x="6809173" y="2201663"/>
                  <a:ext cx="590364" cy="93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/>
                <p:cNvCxnSpPr>
                  <a:stCxn id="252" idx="2"/>
                </p:cNvCxnSpPr>
                <p:nvPr/>
              </p:nvCxnSpPr>
              <p:spPr>
                <a:xfrm flipH="1">
                  <a:off x="6795855" y="2424065"/>
                  <a:ext cx="1105271" cy="72010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Diamond 259"/>
                <p:cNvSpPr/>
                <p:nvPr/>
              </p:nvSpPr>
              <p:spPr>
                <a:xfrm>
                  <a:off x="5104659" y="9380474"/>
                  <a:ext cx="1392201" cy="910454"/>
                </a:xfrm>
                <a:prstGeom prst="diamon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Order Received ?</a:t>
                  </a:r>
                  <a:endPara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5" name="Straight Arrow Connector 264"/>
                <p:cNvCxnSpPr>
                  <a:stCxn id="226" idx="2"/>
                  <a:endCxn id="260" idx="0"/>
                </p:cNvCxnSpPr>
                <p:nvPr/>
              </p:nvCxnSpPr>
              <p:spPr>
                <a:xfrm>
                  <a:off x="5792680" y="8995157"/>
                  <a:ext cx="8080" cy="3853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Rectangle 265"/>
                <p:cNvSpPr/>
                <p:nvPr/>
              </p:nvSpPr>
              <p:spPr>
                <a:xfrm>
                  <a:off x="4600113" y="9635829"/>
                  <a:ext cx="474955" cy="131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3371027" y="9622637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Rate </a:t>
                  </a:r>
                  <a:r>
                    <a:rPr lang="en-US" sz="11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NutraMeals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7348490" y="9465424"/>
                  <a:ext cx="1307238" cy="73707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Contact Driver / Support Team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4" name="Straight Arrow Connector 273"/>
                <p:cNvCxnSpPr>
                  <a:stCxn id="260" idx="1"/>
                  <a:endCxn id="271" idx="3"/>
                </p:cNvCxnSpPr>
                <p:nvPr/>
              </p:nvCxnSpPr>
              <p:spPr>
                <a:xfrm flipH="1">
                  <a:off x="4374204" y="9835701"/>
                  <a:ext cx="7304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>
                  <a:stCxn id="260" idx="3"/>
                </p:cNvCxnSpPr>
                <p:nvPr/>
              </p:nvCxnSpPr>
              <p:spPr>
                <a:xfrm>
                  <a:off x="6496860" y="9835701"/>
                  <a:ext cx="8516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Rectangle 277"/>
                <p:cNvSpPr/>
                <p:nvPr/>
              </p:nvSpPr>
              <p:spPr>
                <a:xfrm>
                  <a:off x="6625598" y="9622655"/>
                  <a:ext cx="328473" cy="1864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0" name="Straight Arrow Connector 279"/>
                <p:cNvCxnSpPr>
                  <a:stCxn id="271" idx="2"/>
                </p:cNvCxnSpPr>
                <p:nvPr/>
              </p:nvCxnSpPr>
              <p:spPr>
                <a:xfrm flipH="1">
                  <a:off x="3872615" y="10048765"/>
                  <a:ext cx="1" cy="560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Oval 280"/>
                <p:cNvSpPr/>
                <p:nvPr/>
              </p:nvSpPr>
              <p:spPr>
                <a:xfrm>
                  <a:off x="3498279" y="10608816"/>
                  <a:ext cx="828951" cy="71021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Logout</a:t>
                  </a:r>
                  <a:endParaRPr lang="en-US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4" name="Straight Connector 303"/>
                <p:cNvCxnSpPr/>
                <p:nvPr/>
              </p:nvCxnSpPr>
              <p:spPr>
                <a:xfrm flipV="1">
                  <a:off x="7945381" y="4533680"/>
                  <a:ext cx="1659644" cy="146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Rectangle 305"/>
                <p:cNvSpPr/>
                <p:nvPr/>
              </p:nvSpPr>
              <p:spPr>
                <a:xfrm>
                  <a:off x="9092117" y="5087876"/>
                  <a:ext cx="1003177" cy="4261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 In</a:t>
                  </a:r>
                  <a:endParaRPr 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9" name="Straight Arrow Connector 308"/>
                <p:cNvCxnSpPr/>
                <p:nvPr/>
              </p:nvCxnSpPr>
              <p:spPr>
                <a:xfrm>
                  <a:off x="9607745" y="4541295"/>
                  <a:ext cx="32142" cy="5465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/>
                <p:cNvCxnSpPr>
                  <a:stCxn id="306" idx="1"/>
                  <a:endCxn id="147" idx="3"/>
                </p:cNvCxnSpPr>
                <p:nvPr/>
              </p:nvCxnSpPr>
              <p:spPr>
                <a:xfrm flipH="1" flipV="1">
                  <a:off x="8465197" y="5291689"/>
                  <a:ext cx="626920" cy="92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ectangle 315"/>
                <p:cNvSpPr/>
                <p:nvPr/>
              </p:nvSpPr>
              <p:spPr>
                <a:xfrm>
                  <a:off x="8197694" y="4462918"/>
                  <a:ext cx="110929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&gt;  0 &amp; Login “No”</a:t>
                  </a:r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9035027" y="6529003"/>
                  <a:ext cx="332286" cy="206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8" name="Straight Connector 327"/>
                <p:cNvCxnSpPr>
                  <a:stCxn id="192" idx="3"/>
                </p:cNvCxnSpPr>
                <p:nvPr/>
              </p:nvCxnSpPr>
              <p:spPr>
                <a:xfrm>
                  <a:off x="10160492" y="6172819"/>
                  <a:ext cx="8655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Rectangle 328"/>
                <p:cNvSpPr/>
                <p:nvPr/>
              </p:nvSpPr>
              <p:spPr>
                <a:xfrm>
                  <a:off x="10266816" y="5920234"/>
                  <a:ext cx="328473" cy="1864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9062852" y="7310566"/>
                  <a:ext cx="332286" cy="206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US" sz="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0259949" y="6775757"/>
                  <a:ext cx="328473" cy="1864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Diamond 334"/>
                <p:cNvSpPr/>
                <p:nvPr/>
              </p:nvSpPr>
              <p:spPr>
                <a:xfrm>
                  <a:off x="8969905" y="6719544"/>
                  <a:ext cx="1015225" cy="591022"/>
                </a:xfrm>
                <a:prstGeom prst="diamond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 Order</a:t>
                  </a:r>
                  <a:endParaRPr 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5" name="Straight Arrow Connector 344"/>
                <p:cNvCxnSpPr>
                  <a:stCxn id="192" idx="2"/>
                  <a:endCxn id="335" idx="0"/>
                </p:cNvCxnSpPr>
                <p:nvPr/>
              </p:nvCxnSpPr>
              <p:spPr>
                <a:xfrm>
                  <a:off x="9471847" y="6491558"/>
                  <a:ext cx="5671" cy="227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Arrow Connector 358"/>
                <p:cNvCxnSpPr>
                  <a:stCxn id="335" idx="2"/>
                  <a:endCxn id="199" idx="0"/>
                </p:cNvCxnSpPr>
                <p:nvPr/>
              </p:nvCxnSpPr>
              <p:spPr>
                <a:xfrm flipH="1">
                  <a:off x="9463698" y="7310566"/>
                  <a:ext cx="13820" cy="2952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>
                  <a:stCxn id="335" idx="3"/>
                </p:cNvCxnSpPr>
                <p:nvPr/>
              </p:nvCxnSpPr>
              <p:spPr>
                <a:xfrm>
                  <a:off x="9985130" y="7015055"/>
                  <a:ext cx="1040936" cy="213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Rectangle 390"/>
              <p:cNvSpPr/>
              <p:nvPr/>
            </p:nvSpPr>
            <p:spPr>
              <a:xfrm>
                <a:off x="10070240" y="3659505"/>
                <a:ext cx="2402885" cy="292164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Restaurant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0070240" y="3970534"/>
                <a:ext cx="2402885" cy="29002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ross"/>
              </a:sp3d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10325032" y="4168232"/>
                <a:ext cx="1950136" cy="39044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 and Accept the Order items</a:t>
                </a:r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1" name="Straight Connector 400"/>
              <p:cNvCxnSpPr/>
              <p:nvPr/>
            </p:nvCxnSpPr>
            <p:spPr>
              <a:xfrm>
                <a:off x="7231852" y="7396437"/>
                <a:ext cx="2037635" cy="442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9268287" y="4404116"/>
                <a:ext cx="17756" cy="30562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9276540" y="4385566"/>
                <a:ext cx="1043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Rectangle 406"/>
              <p:cNvSpPr/>
              <p:nvPr/>
            </p:nvSpPr>
            <p:spPr>
              <a:xfrm>
                <a:off x="10322359" y="4847406"/>
                <a:ext cx="1955482" cy="5335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Prepares the Order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1" name="Straight Arrow Connector 410"/>
              <p:cNvCxnSpPr/>
              <p:nvPr/>
            </p:nvCxnSpPr>
            <p:spPr>
              <a:xfrm>
                <a:off x="11300100" y="4556798"/>
                <a:ext cx="0" cy="290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Rectangle 414"/>
              <p:cNvSpPr/>
              <p:nvPr/>
            </p:nvSpPr>
            <p:spPr>
              <a:xfrm>
                <a:off x="10356940" y="5691933"/>
                <a:ext cx="1950136" cy="3904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Handover to Driver</a:t>
                </a:r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7" name="Straight Arrow Connector 416"/>
              <p:cNvCxnSpPr/>
              <p:nvPr/>
            </p:nvCxnSpPr>
            <p:spPr>
              <a:xfrm>
                <a:off x="11300100" y="5403205"/>
                <a:ext cx="0" cy="274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Rectangle 417"/>
              <p:cNvSpPr/>
              <p:nvPr/>
            </p:nvSpPr>
            <p:spPr>
              <a:xfrm>
                <a:off x="10356940" y="6326767"/>
                <a:ext cx="1950136" cy="3904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Tracking / Driver Details</a:t>
                </a:r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0" name="Straight Arrow Connector 419"/>
              <p:cNvCxnSpPr/>
              <p:nvPr/>
            </p:nvCxnSpPr>
            <p:spPr>
              <a:xfrm>
                <a:off x="11300100" y="6079720"/>
                <a:ext cx="0" cy="247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stCxn id="418" idx="1"/>
              </p:cNvCxnSpPr>
              <p:nvPr/>
            </p:nvCxnSpPr>
            <p:spPr>
              <a:xfrm flipH="1" flipV="1">
                <a:off x="9507984" y="6505848"/>
                <a:ext cx="848956" cy="16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 flipH="1">
                <a:off x="9481770" y="6499762"/>
                <a:ext cx="10488" cy="1792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3576040" y="8291972"/>
                <a:ext cx="59080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>
                <a:endCxn id="226" idx="0"/>
              </p:cNvCxnSpPr>
              <p:nvPr/>
            </p:nvCxnSpPr>
            <p:spPr>
              <a:xfrm flipH="1">
                <a:off x="3537752" y="8291972"/>
                <a:ext cx="8079" cy="348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Rectangle 433"/>
            <p:cNvSpPr/>
            <p:nvPr/>
          </p:nvSpPr>
          <p:spPr>
            <a:xfrm>
              <a:off x="1437263" y="1554709"/>
              <a:ext cx="2112144" cy="284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bliqueBottomRight"/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/ Guest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3223570" y="363984"/>
            <a:ext cx="5822776" cy="337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NutraMeals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Activity Diagram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120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Kotapati</dc:creator>
  <cp:lastModifiedBy>Divya Kotapati</cp:lastModifiedBy>
  <cp:revision>23</cp:revision>
  <dcterms:created xsi:type="dcterms:W3CDTF">2022-03-19T15:40:43Z</dcterms:created>
  <dcterms:modified xsi:type="dcterms:W3CDTF">2022-03-19T19:33:31Z</dcterms:modified>
</cp:coreProperties>
</file>