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3B85-1729-4588-A8C6-33A91D9D4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EDEE4-CFCB-4500-A681-F086A67F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1201-CC9D-42D4-831C-6A5BFE75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BDB1-4464-4887-9176-7AEF8AD2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C733-DB36-4903-9A51-7053C424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4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040-554B-499A-AD91-9265E2AC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595F9-5478-4A0E-B32E-7A6B09A37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281E-252E-4387-A02D-656E6D3B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9CD4-916A-4DEF-BAB3-9A145896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1AB6-A464-4E85-93E2-1F728C07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3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82AD7-C471-4656-B6A0-20C498258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949AB-0512-4369-80E0-21CF1AF48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68C8-84CA-4FEE-AF3F-FC2B0C9D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AFFC-A3DC-4C68-9B24-708D5A39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285C-8E14-497B-95AD-558393F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4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6264-68D4-4B3A-8ED2-3BD77F4B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44E7-7ED6-4475-ADFB-1877ADDF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B545-31C0-4993-8EFF-528BBBA6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6518-250D-4424-B606-0D2EAABE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A4A7-809D-4E6B-9914-BC419B07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371E-58F8-44E1-9792-4E14F8B4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ADD40-DBF6-418E-A234-F463B458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E8AD-F407-4B23-B95C-AC10729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9F40-A02F-4E14-9AEB-6A58946B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92A5-015B-4A82-91FE-E27A0C4D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3E52-FC00-419B-80B3-317E35D8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2450-433A-402A-AA64-6232471DA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1DB65-EFE1-43FA-8D95-090CB852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D9E16-F0D2-411E-AF5A-35D79916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6DF9E-BDB1-4C28-952F-44F5E1F3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6483-4BCD-47BF-B112-20AD85DC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C270-171D-426A-9BE4-AC86F4B3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363FF-AB5F-4FF0-B256-1A43EBB8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0F5BA-DD8C-4827-B6A8-B91C32A0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D56C-027D-4700-AA8A-D236565A9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EC5F7-6CD7-4894-886C-206DBAE1D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E277-26C0-476C-8A6E-0716B84A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F52D9-34E7-46A9-8930-7C2C1AC5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6DC42-E083-4522-BE81-AD826A7F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3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745F-40A9-499C-B9D0-87E8DDD2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FE9CB-6830-4C50-B8A3-A3DAE830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14D49-02E9-435F-BDF4-2B951AEA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E550E-3AE5-434E-899C-06522F14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957D0-6B48-40D7-B56E-2DA1B941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66A37-900B-4F27-B380-983C13CE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F48A-510E-42BE-9659-DF4004AC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2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4B15-C2A6-444C-A325-3AE173E9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4D3F-AFFA-4FB0-9921-749E8E24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9CCDF-2F81-4032-BB0E-F1A264C8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15C0B-D356-4A0F-8087-420EBEB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7898-CAD6-48E4-931B-A1F2B3B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2191-59BB-4654-B64D-78FB4432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BDAA-D09F-4234-8B99-5DD1989C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B49A5-65D1-4076-B3E4-D02FD104F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AA68F-7210-4AB8-9864-B906BA1C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56176-ECDC-4E91-A26B-B0501E22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5BF3C-CDBB-4247-BAE8-51BA1D23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443F-9E0E-476F-8E54-C0610BBA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0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B1AA2-D445-4071-9245-B3FCD308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D6A4-DE44-48BE-A15B-5FB82CA05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C7B9-5FB5-46B0-A122-912D4C495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6924-C8B8-4F5E-855A-CBCAEE4E2F32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1629-B147-4196-A72B-53B65B2B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618B0-A173-4EE5-A59B-17844A447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582A5-AEAF-4C57-8803-75704F7D5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9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42FB90-81D0-4C09-9FAA-5C2D66F4E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6D1E2C8-0339-4951-B9BD-ECF187DE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4" y="44140"/>
            <a:ext cx="11423374" cy="67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1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0202-8C2C-42C9-AD14-2F9E9BE3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Roles by Business Group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2D9A-32F5-4078-8847-B43DC4CD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Users (Customers)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 Customers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Users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3166F-7EDA-4753-985E-0E8A97FD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7558"/>
              </p:ext>
            </p:extLst>
          </p:nvPr>
        </p:nvGraphicFramePr>
        <p:xfrm>
          <a:off x="838200" y="2729948"/>
          <a:ext cx="10515600" cy="351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810">
                  <a:extLst>
                    <a:ext uri="{9D8B030D-6E8A-4147-A177-3AD203B41FA5}">
                      <a16:colId xmlns:a16="http://schemas.microsoft.com/office/drawing/2014/main" val="3250358172"/>
                    </a:ext>
                  </a:extLst>
                </a:gridCol>
                <a:gridCol w="3505810">
                  <a:extLst>
                    <a:ext uri="{9D8B030D-6E8A-4147-A177-3AD203B41FA5}">
                      <a16:colId xmlns:a16="http://schemas.microsoft.com/office/drawing/2014/main" val="2076734255"/>
                    </a:ext>
                  </a:extLst>
                </a:gridCol>
                <a:gridCol w="3503980">
                  <a:extLst>
                    <a:ext uri="{9D8B030D-6E8A-4147-A177-3AD203B41FA5}">
                      <a16:colId xmlns:a16="http://schemas.microsoft.com/office/drawing/2014/main" val="1744716684"/>
                    </a:ext>
                  </a:extLst>
                </a:gridCol>
              </a:tblGrid>
              <a:tr h="705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Business Group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User Roles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Team Member Name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(Bus. Group Proxy)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28953"/>
                  </a:ext>
                </a:extLst>
              </a:tr>
              <a:tr h="805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effectLst/>
                        </a:rPr>
                        <a:t>Advertisement Management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Advertisement Representative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Food popularity trend Analyst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83413"/>
                  </a:ext>
                </a:extLst>
              </a:tr>
              <a:tr h="742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Sales and Marketing Group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Area Sales Manager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Sales broker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51761"/>
                  </a:ext>
                </a:extLst>
              </a:tr>
              <a:tr h="57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Finance Group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Accountant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98702"/>
                  </a:ext>
                </a:extLst>
              </a:tr>
              <a:tr h="687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Customer Support Group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Customer care representative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Supervisor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0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0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User Roles by Business Group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Rawat, Mr. Daksh Suraj</dc:creator>
  <cp:lastModifiedBy>Rawat, Mr. Daksh Suraj</cp:lastModifiedBy>
  <cp:revision>1</cp:revision>
  <dcterms:created xsi:type="dcterms:W3CDTF">2022-02-26T20:51:54Z</dcterms:created>
  <dcterms:modified xsi:type="dcterms:W3CDTF">2022-02-26T20:57:09Z</dcterms:modified>
</cp:coreProperties>
</file>