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9"/>
  </p:normalViewPr>
  <p:slideViewPr>
    <p:cSldViewPr>
      <p:cViewPr>
        <p:scale>
          <a:sx n="100" d="100"/>
          <a:sy n="100" d="100"/>
        </p:scale>
        <p:origin x="-1020" y="288"/>
      </p:cViewPr>
      <p:guideLst>
        <p:guide orient="horz" pos="2002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A2C-B1A3-40FE-BA92-3D894DB122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88D-D0B3-43BB-8B06-AC2ECAA29F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0480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</a:t>
            </a:r>
            <a:r>
              <a:rPr lang="en-US" sz="1600" dirty="0"/>
              <a:t>utraMeals</a:t>
            </a:r>
            <a:br>
              <a:rPr lang="en-US" sz="1600" dirty="0"/>
            </a:br>
            <a:r>
              <a:rPr lang="en-US" sz="1600" dirty="0"/>
              <a:t>Module 01 : Account Management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4038600" y="2438400"/>
            <a:ext cx="1219200" cy="4660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01.01 </a:t>
            </a:r>
            <a:r>
              <a:rPr lang="en-US" sz="900" dirty="0" smtClean="0">
                <a:solidFill>
                  <a:schemeClr val="tx1"/>
                </a:solidFill>
              </a:rPr>
              <a:t>Account Management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0504" y="1371510"/>
            <a:ext cx="826328" cy="1052122"/>
            <a:chOff x="1109000" y="3048000"/>
            <a:chExt cx="826328" cy="1052122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Users</a:t>
              </a:r>
              <a:endParaRPr lang="en-US" sz="105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3938270" y="2999105"/>
            <a:ext cx="1524000" cy="4997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01.02 Account Summary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00170" y="3570605"/>
            <a:ext cx="1517650" cy="4724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01.03 </a:t>
            </a:r>
            <a:r>
              <a:rPr lang="en-US" sz="1100" dirty="0">
                <a:solidFill>
                  <a:schemeClr val="tx1"/>
                </a:solidFill>
                <a:sym typeface="+mn-ea"/>
              </a:rPr>
              <a:t> User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44005" y="55627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this semester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grpSp>
        <p:nvGrpSpPr>
          <p:cNvPr id="3" name="Group 23"/>
          <p:cNvGrpSpPr/>
          <p:nvPr/>
        </p:nvGrpSpPr>
        <p:grpSpPr>
          <a:xfrm>
            <a:off x="1110504" y="3870870"/>
            <a:ext cx="826328" cy="890832"/>
            <a:chOff x="1109000" y="3048000"/>
            <a:chExt cx="826328" cy="890832"/>
          </a:xfrm>
        </p:grpSpPr>
        <p:grpSp>
          <p:nvGrpSpPr>
            <p:cNvPr id="13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14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" name="Straight Connector 5"/>
              <p:cNvCxnSpPr>
                <a:stCxn id="14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"/>
              <p:cNvCxnSpPr>
                <a:stCxn id="14" idx="4"/>
                <a:endCxn id="14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22"/>
            <p:cNvSpPr txBox="1"/>
            <p:nvPr/>
          </p:nvSpPr>
          <p:spPr>
            <a:xfrm>
              <a:off x="1109000" y="3686102"/>
              <a:ext cx="826328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50" dirty="0"/>
                <a:t>Restaurant</a:t>
              </a:r>
              <a:endParaRPr lang="en-US" sz="1050" dirty="0"/>
            </a:p>
          </p:txBody>
        </p:sp>
      </p:grpSp>
      <p:grpSp>
        <p:nvGrpSpPr>
          <p:cNvPr id="50" name="Group 23"/>
          <p:cNvGrpSpPr/>
          <p:nvPr/>
        </p:nvGrpSpPr>
        <p:grpSpPr>
          <a:xfrm>
            <a:off x="7315089" y="2341790"/>
            <a:ext cx="1155065" cy="890905"/>
            <a:chOff x="1109000" y="3048000"/>
            <a:chExt cx="1155065" cy="890905"/>
          </a:xfrm>
        </p:grpSpPr>
        <p:grpSp>
          <p:nvGrpSpPr>
            <p:cNvPr id="51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3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"/>
              <p:cNvCxnSpPr>
                <a:stCxn id="53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8"/>
              <p:cNvCxnSpPr>
                <a:stCxn id="53" idx="4"/>
                <a:endCxn id="53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22"/>
            <p:cNvSpPr txBox="1"/>
            <p:nvPr/>
          </p:nvSpPr>
          <p:spPr>
            <a:xfrm>
              <a:off x="1109000" y="3686175"/>
              <a:ext cx="1155065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ym typeface="+mn-ea"/>
                </a:rPr>
                <a:t>Support Group</a:t>
              </a:r>
              <a:endParaRPr lang="en-US" sz="1050" dirty="0"/>
            </a:p>
          </p:txBody>
        </p:sp>
      </p:grpSp>
      <p:cxnSp>
        <p:nvCxnSpPr>
          <p:cNvPr id="74" name="Google Shape;69;p13"/>
          <p:cNvCxnSpPr>
            <a:stCxn id="5" idx="6"/>
            <a:endCxn id="12" idx="2"/>
          </p:cNvCxnSpPr>
          <p:nvPr/>
        </p:nvCxnSpPr>
        <p:spPr>
          <a:xfrm>
            <a:off x="1628140" y="1466215"/>
            <a:ext cx="2410460" cy="12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69;p13"/>
          <p:cNvCxnSpPr>
            <a:stCxn id="5" idx="5"/>
            <a:endCxn id="27" idx="2"/>
          </p:cNvCxnSpPr>
          <p:nvPr/>
        </p:nvCxnSpPr>
        <p:spPr>
          <a:xfrm>
            <a:off x="1577340" y="1532890"/>
            <a:ext cx="2360930" cy="17164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69;p13"/>
          <p:cNvCxnSpPr>
            <a:endCxn id="28" idx="2"/>
          </p:cNvCxnSpPr>
          <p:nvPr/>
        </p:nvCxnSpPr>
        <p:spPr>
          <a:xfrm>
            <a:off x="1600200" y="1524000"/>
            <a:ext cx="2299970" cy="2282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69;p13"/>
          <p:cNvCxnSpPr>
            <a:stCxn id="53" idx="3"/>
            <a:endCxn id="12" idx="6"/>
          </p:cNvCxnSpPr>
          <p:nvPr/>
        </p:nvCxnSpPr>
        <p:spPr>
          <a:xfrm flipH="1">
            <a:off x="5257800" y="2503170"/>
            <a:ext cx="2277745" cy="1682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69;p13"/>
          <p:cNvCxnSpPr>
            <a:endCxn id="27" idx="6"/>
          </p:cNvCxnSpPr>
          <p:nvPr/>
        </p:nvCxnSpPr>
        <p:spPr>
          <a:xfrm flipH="1">
            <a:off x="5462270" y="2514600"/>
            <a:ext cx="2005330" cy="7346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69;p13"/>
          <p:cNvCxnSpPr>
            <a:endCxn id="28" idx="6"/>
          </p:cNvCxnSpPr>
          <p:nvPr/>
        </p:nvCxnSpPr>
        <p:spPr>
          <a:xfrm flipH="1">
            <a:off x="5417820" y="2514600"/>
            <a:ext cx="2049780" cy="12922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69;p13"/>
          <p:cNvCxnSpPr>
            <a:endCxn id="12" idx="2"/>
          </p:cNvCxnSpPr>
          <p:nvPr/>
        </p:nvCxnSpPr>
        <p:spPr>
          <a:xfrm flipV="1">
            <a:off x="1597025" y="2671445"/>
            <a:ext cx="2441575" cy="12642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02 : Search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16144" y="2684055"/>
            <a:ext cx="826328" cy="1053600"/>
            <a:chOff x="1109000" y="3048000"/>
            <a:chExt cx="826328" cy="1053600"/>
          </a:xfrm>
        </p:grpSpPr>
        <p:grpSp>
          <p:nvGrpSpPr>
            <p:cNvPr id="4" name="Group 3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5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4"/>
                <a:endCxn id="5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109000" y="3686102"/>
              <a:ext cx="826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Subscribed User</a:t>
              </a:r>
              <a:endParaRPr lang="en-US" sz="105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53580" y="2733377"/>
            <a:ext cx="1031875" cy="916940"/>
            <a:chOff x="1126459" y="3048000"/>
            <a:chExt cx="1031875" cy="916940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126459" y="3704590"/>
              <a:ext cx="103187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Support Group</a:t>
              </a:r>
              <a:endParaRPr lang="en-US" sz="1100" dirty="0"/>
            </a:p>
          </p:txBody>
        </p:sp>
      </p:grpSp>
      <p:sp>
        <p:nvSpPr>
          <p:cNvPr id="61" name="Oval 60"/>
          <p:cNvSpPr/>
          <p:nvPr/>
        </p:nvSpPr>
        <p:spPr>
          <a:xfrm>
            <a:off x="3657793" y="2527505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02.01 Search Restaurant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657306" y="32270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02.02 Search for Items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</a:t>
            </a:r>
            <a:r>
              <a:rPr lang="en-US" sz="1200" dirty="0" smtClean="0">
                <a:solidFill>
                  <a:schemeClr val="tx1"/>
                </a:solidFill>
              </a:rPr>
              <a:t>this semester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78" name="Google Shape;69;p13"/>
          <p:cNvCxnSpPr>
            <a:stCxn id="5" idx="5"/>
            <a:endCxn id="61" idx="2"/>
          </p:cNvCxnSpPr>
          <p:nvPr/>
        </p:nvCxnSpPr>
        <p:spPr>
          <a:xfrm flipV="1">
            <a:off x="982980" y="2828290"/>
            <a:ext cx="2674620" cy="171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69;p13"/>
          <p:cNvCxnSpPr>
            <a:endCxn id="62" idx="2"/>
          </p:cNvCxnSpPr>
          <p:nvPr/>
        </p:nvCxnSpPr>
        <p:spPr>
          <a:xfrm>
            <a:off x="990600" y="2819400"/>
            <a:ext cx="2667000" cy="7080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69;p13"/>
          <p:cNvCxnSpPr>
            <a:endCxn id="61" idx="6"/>
          </p:cNvCxnSpPr>
          <p:nvPr/>
        </p:nvCxnSpPr>
        <p:spPr>
          <a:xfrm flipH="1">
            <a:off x="5105400" y="2751455"/>
            <a:ext cx="2413000" cy="768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9;p13"/>
          <p:cNvCxnSpPr>
            <a:stCxn id="39" idx="2"/>
          </p:cNvCxnSpPr>
          <p:nvPr/>
        </p:nvCxnSpPr>
        <p:spPr>
          <a:xfrm flipH="1">
            <a:off x="5105400" y="2828290"/>
            <a:ext cx="2400300" cy="6997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03 : Advertisement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18465" y="3020397"/>
            <a:ext cx="1304290" cy="916940"/>
            <a:chOff x="777844" y="3048000"/>
            <a:chExt cx="1304290" cy="916940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77844" y="3704590"/>
              <a:ext cx="130429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ym typeface="+mn-ea"/>
                </a:rPr>
                <a:t>Support Group</a:t>
              </a:r>
              <a:endParaRPr lang="en-US" sz="1100" dirty="0"/>
            </a:p>
          </p:txBody>
        </p:sp>
      </p:grpSp>
      <p:sp>
        <p:nvSpPr>
          <p:cNvPr id="62" name="Oval 61"/>
          <p:cNvSpPr/>
          <p:nvPr/>
        </p:nvSpPr>
        <p:spPr>
          <a:xfrm>
            <a:off x="3657306" y="32270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03.02 Post Modification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</a:t>
            </a:r>
            <a:r>
              <a:rPr lang="en-US" sz="1200" dirty="0" smtClean="0">
                <a:solidFill>
                  <a:schemeClr val="tx1"/>
                </a:solidFill>
              </a:rPr>
              <a:t>this semester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63" name="Google Shape;69;p13"/>
          <p:cNvCxnSpPr>
            <a:endCxn id="3" idx="2"/>
          </p:cNvCxnSpPr>
          <p:nvPr/>
        </p:nvCxnSpPr>
        <p:spPr>
          <a:xfrm flipV="1">
            <a:off x="1524000" y="2814955"/>
            <a:ext cx="2133600" cy="2330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Oval 61"/>
          <p:cNvSpPr/>
          <p:nvPr/>
        </p:nvSpPr>
        <p:spPr>
          <a:xfrm>
            <a:off x="3657306" y="25145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dirty="0">
                <a:solidFill>
                  <a:schemeClr val="tx1"/>
                </a:solidFill>
              </a:rPr>
              <a:t>03.01 Post Advertisement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Oval 61"/>
          <p:cNvSpPr/>
          <p:nvPr/>
        </p:nvSpPr>
        <p:spPr>
          <a:xfrm>
            <a:off x="3657306" y="40385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dirty="0">
                <a:solidFill>
                  <a:schemeClr val="tx1"/>
                </a:solidFill>
              </a:rPr>
              <a:t>03.03 Remove Advertisement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Google Shape;69;p13"/>
          <p:cNvCxnSpPr>
            <a:endCxn id="62" idx="2"/>
          </p:cNvCxnSpPr>
          <p:nvPr/>
        </p:nvCxnSpPr>
        <p:spPr>
          <a:xfrm>
            <a:off x="1496695" y="3020695"/>
            <a:ext cx="2160905" cy="506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9;p13"/>
          <p:cNvCxnSpPr>
            <a:endCxn id="12" idx="2"/>
          </p:cNvCxnSpPr>
          <p:nvPr/>
        </p:nvCxnSpPr>
        <p:spPr>
          <a:xfrm>
            <a:off x="1524000" y="3048000"/>
            <a:ext cx="2133600" cy="1290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04 : Order Placement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82080" y="2895302"/>
            <a:ext cx="955675" cy="916940"/>
            <a:chOff x="1126459" y="3048000"/>
            <a:chExt cx="955675" cy="916940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126459" y="3704590"/>
              <a:ext cx="95567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Restaurant</a:t>
              </a:r>
              <a:endParaRPr lang="en-US" sz="1100" dirty="0"/>
            </a:p>
          </p:txBody>
        </p:sp>
      </p:grpSp>
      <p:sp>
        <p:nvSpPr>
          <p:cNvPr id="62" name="Oval 61"/>
          <p:cNvSpPr/>
          <p:nvPr/>
        </p:nvSpPr>
        <p:spPr>
          <a:xfrm>
            <a:off x="3657306" y="32270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04.02 Order Track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</a:t>
            </a:r>
            <a:r>
              <a:rPr lang="en-US" sz="1200" dirty="0" smtClean="0">
                <a:solidFill>
                  <a:schemeClr val="tx1"/>
                </a:solidFill>
              </a:rPr>
              <a:t>this semester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63" name="Google Shape;69;p13"/>
          <p:cNvCxnSpPr>
            <a:endCxn id="3" idx="2"/>
          </p:cNvCxnSpPr>
          <p:nvPr/>
        </p:nvCxnSpPr>
        <p:spPr>
          <a:xfrm flipV="1">
            <a:off x="1524000" y="2814955"/>
            <a:ext cx="2133600" cy="2330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Oval 61"/>
          <p:cNvSpPr/>
          <p:nvPr/>
        </p:nvSpPr>
        <p:spPr>
          <a:xfrm>
            <a:off x="3657306" y="25145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dirty="0">
                <a:solidFill>
                  <a:schemeClr val="tx1"/>
                </a:solidFill>
              </a:rPr>
              <a:t>04.01 Order Management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Oval 61"/>
          <p:cNvSpPr/>
          <p:nvPr/>
        </p:nvSpPr>
        <p:spPr>
          <a:xfrm>
            <a:off x="3657306" y="40385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dirty="0">
                <a:solidFill>
                  <a:schemeClr val="tx1"/>
                </a:solidFill>
              </a:rPr>
              <a:t>04.03 Order History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Google Shape;69;p13"/>
          <p:cNvCxnSpPr>
            <a:endCxn id="62" idx="2"/>
          </p:cNvCxnSpPr>
          <p:nvPr/>
        </p:nvCxnSpPr>
        <p:spPr>
          <a:xfrm>
            <a:off x="1496695" y="3020695"/>
            <a:ext cx="2160905" cy="506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9;p13"/>
          <p:cNvCxnSpPr>
            <a:endCxn id="12" idx="2"/>
          </p:cNvCxnSpPr>
          <p:nvPr/>
        </p:nvCxnSpPr>
        <p:spPr>
          <a:xfrm>
            <a:off x="1524000" y="3048000"/>
            <a:ext cx="2133600" cy="1290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roup 33"/>
          <p:cNvGrpSpPr/>
          <p:nvPr/>
        </p:nvGrpSpPr>
        <p:grpSpPr>
          <a:xfrm>
            <a:off x="1067080" y="2951817"/>
            <a:ext cx="955675" cy="1086485"/>
            <a:chOff x="1126459" y="3048000"/>
            <a:chExt cx="955675" cy="1086485"/>
          </a:xfrm>
        </p:grpSpPr>
        <p:grpSp>
          <p:nvGrpSpPr>
            <p:cNvPr id="5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39"/>
              <p:cNvCxnSpPr>
                <a:stCxn id="6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2"/>
              <p:cNvCxnSpPr>
                <a:stCxn id="6" idx="4"/>
                <a:endCxn id="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36"/>
            <p:cNvSpPr txBox="1"/>
            <p:nvPr/>
          </p:nvSpPr>
          <p:spPr>
            <a:xfrm>
              <a:off x="1126459" y="3704590"/>
              <a:ext cx="955675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/>
                <a:t>Subscribed User</a:t>
              </a:r>
              <a:endParaRPr lang="en-US" sz="1100" dirty="0"/>
            </a:p>
          </p:txBody>
        </p:sp>
      </p:grpSp>
      <p:cxnSp>
        <p:nvCxnSpPr>
          <p:cNvPr id="17" name="Google Shape;69;p13"/>
          <p:cNvCxnSpPr>
            <a:stCxn id="39" idx="2"/>
            <a:endCxn id="3" idx="6"/>
          </p:cNvCxnSpPr>
          <p:nvPr/>
        </p:nvCxnSpPr>
        <p:spPr>
          <a:xfrm flipH="1" flipV="1">
            <a:off x="5105400" y="2814955"/>
            <a:ext cx="1828800" cy="1746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9;p13"/>
          <p:cNvCxnSpPr>
            <a:stCxn id="39" idx="3"/>
            <a:endCxn id="62" idx="6"/>
          </p:cNvCxnSpPr>
          <p:nvPr/>
        </p:nvCxnSpPr>
        <p:spPr>
          <a:xfrm flipH="1">
            <a:off x="5105400" y="3056255"/>
            <a:ext cx="1879600" cy="4711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9;p13"/>
          <p:cNvCxnSpPr>
            <a:endCxn id="12" idx="6"/>
          </p:cNvCxnSpPr>
          <p:nvPr/>
        </p:nvCxnSpPr>
        <p:spPr>
          <a:xfrm flipH="1">
            <a:off x="5105400" y="3048000"/>
            <a:ext cx="1828800" cy="1290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798"/>
            <a:ext cx="3962400" cy="534490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/>
              <a:t>NutraMeals</a:t>
            </a:r>
            <a:br>
              <a:rPr lang="en-US" sz="1600" dirty="0"/>
            </a:br>
            <a:r>
              <a:rPr lang="en-US" sz="1600" dirty="0"/>
              <a:t>Module 05 : Payment Management</a:t>
            </a:r>
            <a:br>
              <a:rPr lang="en-US" sz="1600" dirty="0"/>
            </a:br>
            <a:r>
              <a:rPr lang="en-US" sz="1600" dirty="0"/>
              <a:t>Use Case Diagram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523635" y="2895302"/>
            <a:ext cx="1369695" cy="916940"/>
            <a:chOff x="868014" y="3048000"/>
            <a:chExt cx="1369695" cy="916940"/>
          </a:xfrm>
        </p:grpSpPr>
        <p:grpSp>
          <p:nvGrpSpPr>
            <p:cNvPr id="36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4"/>
                <a:endCxn id="39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68014" y="3704590"/>
              <a:ext cx="136969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ym typeface="+mn-ea"/>
                </a:rPr>
                <a:t>Support Group</a:t>
              </a:r>
              <a:endParaRPr lang="en-US" sz="1100" dirty="0"/>
            </a:p>
          </p:txBody>
        </p:sp>
      </p:grpSp>
      <p:sp>
        <p:nvSpPr>
          <p:cNvPr id="62" name="Oval 61"/>
          <p:cNvSpPr/>
          <p:nvPr/>
        </p:nvSpPr>
        <p:spPr>
          <a:xfrm>
            <a:off x="3847806" y="391285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05.02 Payment 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497650" y="5615410"/>
            <a:ext cx="1447800" cy="6016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Implemented </a:t>
            </a:r>
            <a:r>
              <a:rPr lang="en-US" sz="1200" dirty="0" smtClean="0">
                <a:solidFill>
                  <a:schemeClr val="tx1"/>
                </a:solidFill>
              </a:rPr>
              <a:t>this semester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994" y="518160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Color Code</a:t>
            </a:r>
            <a:endParaRPr lang="en-US" u="sng" dirty="0"/>
          </a:p>
        </p:txBody>
      </p:sp>
      <p:cxnSp>
        <p:nvCxnSpPr>
          <p:cNvPr id="63" name="Google Shape;69;p13"/>
          <p:cNvCxnSpPr>
            <a:stCxn id="6" idx="6"/>
            <a:endCxn id="3" idx="2"/>
          </p:cNvCxnSpPr>
          <p:nvPr/>
        </p:nvCxnSpPr>
        <p:spPr>
          <a:xfrm>
            <a:off x="1567180" y="3046730"/>
            <a:ext cx="2280920" cy="4546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Oval 61"/>
          <p:cNvSpPr/>
          <p:nvPr/>
        </p:nvSpPr>
        <p:spPr>
          <a:xfrm>
            <a:off x="3847806" y="3200383"/>
            <a:ext cx="1447800" cy="601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dirty="0">
                <a:solidFill>
                  <a:schemeClr val="tx1"/>
                </a:solidFill>
              </a:rPr>
              <a:t>05.01 Payment Method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Google Shape;69;p13"/>
          <p:cNvCxnSpPr>
            <a:stCxn id="6" idx="6"/>
            <a:endCxn id="62" idx="2"/>
          </p:cNvCxnSpPr>
          <p:nvPr/>
        </p:nvCxnSpPr>
        <p:spPr>
          <a:xfrm>
            <a:off x="1567180" y="3046730"/>
            <a:ext cx="2280920" cy="11671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roup 33"/>
          <p:cNvGrpSpPr/>
          <p:nvPr/>
        </p:nvGrpSpPr>
        <p:grpSpPr>
          <a:xfrm>
            <a:off x="844830" y="2951817"/>
            <a:ext cx="1177925" cy="916940"/>
            <a:chOff x="904209" y="3048000"/>
            <a:chExt cx="1177925" cy="916940"/>
          </a:xfrm>
        </p:grpSpPr>
        <p:grpSp>
          <p:nvGrpSpPr>
            <p:cNvPr id="5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6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39"/>
              <p:cNvCxnSpPr>
                <a:stCxn id="6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2"/>
              <p:cNvCxnSpPr>
                <a:stCxn id="6" idx="4"/>
                <a:endCxn id="6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36"/>
            <p:cNvSpPr txBox="1"/>
            <p:nvPr/>
          </p:nvSpPr>
          <p:spPr>
            <a:xfrm>
              <a:off x="904209" y="3704590"/>
              <a:ext cx="117792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/>
                <a:t>Subscribed User</a:t>
              </a:r>
              <a:endParaRPr lang="en-US" sz="1100" dirty="0"/>
            </a:p>
          </p:txBody>
        </p:sp>
      </p:grpSp>
      <p:cxnSp>
        <p:nvCxnSpPr>
          <p:cNvPr id="17" name="Google Shape;69;p13"/>
          <p:cNvCxnSpPr>
            <a:stCxn id="39" idx="2"/>
            <a:endCxn id="3" idx="6"/>
          </p:cNvCxnSpPr>
          <p:nvPr/>
        </p:nvCxnSpPr>
        <p:spPr>
          <a:xfrm flipH="1">
            <a:off x="5295900" y="2990215"/>
            <a:ext cx="1638300" cy="5111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9;p13"/>
          <p:cNvCxnSpPr>
            <a:stCxn id="39" idx="3"/>
            <a:endCxn id="62" idx="6"/>
          </p:cNvCxnSpPr>
          <p:nvPr/>
        </p:nvCxnSpPr>
        <p:spPr>
          <a:xfrm flipH="1">
            <a:off x="5295900" y="3056890"/>
            <a:ext cx="1689100" cy="11569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" name="Group 33"/>
          <p:cNvGrpSpPr/>
          <p:nvPr/>
        </p:nvGrpSpPr>
        <p:grpSpPr>
          <a:xfrm>
            <a:off x="837210" y="4119582"/>
            <a:ext cx="1155065" cy="916940"/>
            <a:chOff x="927069" y="3048000"/>
            <a:chExt cx="1155065" cy="916940"/>
          </a:xfrm>
        </p:grpSpPr>
        <p:grpSp>
          <p:nvGrpSpPr>
            <p:cNvPr id="21" name="Group 35"/>
            <p:cNvGrpSpPr/>
            <p:nvPr/>
          </p:nvGrpSpPr>
          <p:grpSpPr>
            <a:xfrm>
              <a:off x="1261851" y="3048000"/>
              <a:ext cx="414549" cy="537369"/>
              <a:chOff x="935472" y="1852219"/>
              <a:chExt cx="414549" cy="537369"/>
            </a:xfrm>
          </p:grpSpPr>
          <p:sp>
            <p:nvSpPr>
              <p:cNvPr id="22" name="Oval 38"/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" name="Straight Connector 39"/>
              <p:cNvCxnSpPr>
                <a:stCxn id="22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40"/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41"/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42"/>
              <p:cNvCxnSpPr>
                <a:stCxn id="22" idx="4"/>
                <a:endCxn id="22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43"/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4"/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36"/>
            <p:cNvSpPr txBox="1"/>
            <p:nvPr/>
          </p:nvSpPr>
          <p:spPr>
            <a:xfrm>
              <a:off x="927069" y="3704590"/>
              <a:ext cx="1155065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/>
                <a:t>Restaurant</a:t>
              </a:r>
              <a:endParaRPr lang="en-US" sz="1100" dirty="0"/>
            </a:p>
          </p:txBody>
        </p:sp>
      </p:grpSp>
      <p:cxnSp>
        <p:nvCxnSpPr>
          <p:cNvPr id="30" name="Google Shape;69;p13"/>
          <p:cNvCxnSpPr>
            <a:stCxn id="22" idx="6"/>
          </p:cNvCxnSpPr>
          <p:nvPr/>
        </p:nvCxnSpPr>
        <p:spPr>
          <a:xfrm flipV="1">
            <a:off x="1536700" y="4191000"/>
            <a:ext cx="2273300" cy="228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NutraMeals Module 1 : Account Management Use Case Diagram </vt:lpstr>
      <vt:lpstr>NutraMeals Module 2 : Search Use Case Diagram </vt:lpstr>
      <vt:lpstr>NutraMeals Module 02 : Search Use Case Diagram </vt:lpstr>
      <vt:lpstr>NutraMeals Module 03 : Advertisement Use Case Diagram </vt:lpstr>
      <vt:lpstr>NutraMeals Module 04 : Order Placement Use Case Diagram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Yuri</dc:creator>
  <cp:lastModifiedBy>王先生</cp:lastModifiedBy>
  <cp:revision>59</cp:revision>
  <dcterms:created xsi:type="dcterms:W3CDTF">2016-12-24T15:37:00Z</dcterms:created>
  <dcterms:modified xsi:type="dcterms:W3CDTF">2022-03-21T16:28:31Z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8F76F41218F14253BDC6154B415AF8C9</vt:lpwstr>
  </property>
  <property fmtid="{D5CDD505-2E9C-101B-9397-08002B2CF9AE}" pid="3" name="KSOProductBuildVer">
    <vt:lpwstr>2052-11.1.0.11365</vt:lpwstr>
  </property>
</Properties>
</file>