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29"/>
  </p:normalViewPr>
  <p:slideViewPr>
    <p:cSldViewPr>
      <p:cViewPr>
        <p:scale>
          <a:sx n="100" d="100"/>
          <a:sy n="100" d="100"/>
        </p:scale>
        <p:origin x="-1020" y="288"/>
      </p:cViewPr>
      <p:guideLst>
        <p:guide orient="horz" pos="2002"/>
        <p:guide pos="29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3A2C-B1A3-40FE-BA92-3D894DB122A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88D-D0B3-43BB-8B06-AC2ECAA29FA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3A2C-B1A3-40FE-BA92-3D894DB122A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88D-D0B3-43BB-8B06-AC2ECAA29FA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3A2C-B1A3-40FE-BA92-3D894DB122A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88D-D0B3-43BB-8B06-AC2ECAA29FA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3A2C-B1A3-40FE-BA92-3D894DB122A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88D-D0B3-43BB-8B06-AC2ECAA29FA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3A2C-B1A3-40FE-BA92-3D894DB122A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88D-D0B3-43BB-8B06-AC2ECAA29FA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3A2C-B1A3-40FE-BA92-3D894DB122A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88D-D0B3-43BB-8B06-AC2ECAA29FA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3A2C-B1A3-40FE-BA92-3D894DB122A1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88D-D0B3-43BB-8B06-AC2ECAA29FA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3A2C-B1A3-40FE-BA92-3D894DB122A1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88D-D0B3-43BB-8B06-AC2ECAA29FA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3A2C-B1A3-40FE-BA92-3D894DB122A1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88D-D0B3-43BB-8B06-AC2ECAA29FA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3A2C-B1A3-40FE-BA92-3D894DB122A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88D-D0B3-43BB-8B06-AC2ECAA29FA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3A2C-B1A3-40FE-BA92-3D894DB122A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88D-D0B3-43BB-8B06-AC2ECAA29FA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03A2C-B1A3-40FE-BA92-3D894DB122A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9288D-D0B3-43BB-8B06-AC2ECAA29FA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9798"/>
            <a:ext cx="3048000" cy="534490"/>
          </a:xfrm>
        </p:spPr>
        <p:txBody>
          <a:bodyPr>
            <a:normAutofit fontScale="90000"/>
          </a:bodyPr>
          <a:lstStyle/>
          <a:p>
            <a:pPr algn="l"/>
            <a:r>
              <a:rPr lang="en-US" sz="1600" dirty="0"/>
              <a:t>N</a:t>
            </a:r>
            <a:r>
              <a:rPr lang="en-US" sz="1600" dirty="0"/>
              <a:t>utraMeals</a:t>
            </a:r>
            <a:br>
              <a:rPr lang="en-US" sz="1600" dirty="0"/>
            </a:br>
            <a:r>
              <a:rPr lang="en-US" sz="1600" dirty="0"/>
              <a:t>Module 01 : Account Management</a:t>
            </a:r>
            <a:br>
              <a:rPr lang="en-US" sz="1600" dirty="0"/>
            </a:br>
            <a:r>
              <a:rPr lang="en-US" sz="1600" dirty="0"/>
              <a:t>Use Case Diagram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12" name="Oval 11"/>
          <p:cNvSpPr/>
          <p:nvPr/>
        </p:nvSpPr>
        <p:spPr>
          <a:xfrm>
            <a:off x="3947795" y="2357120"/>
            <a:ext cx="1310005" cy="54737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sz="1000" dirty="0">
                <a:solidFill>
                  <a:schemeClr val="tx1"/>
                </a:solidFill>
                <a:sym typeface="+mn-ea"/>
              </a:rPr>
              <a:t>01.01 </a:t>
            </a:r>
            <a:r>
              <a:rPr lang="en-US" sz="1000" dirty="0">
                <a:solidFill>
                  <a:schemeClr val="tx1"/>
                </a:solidFill>
                <a:sym typeface="+mn-ea"/>
              </a:rPr>
              <a:t>Account Management</a:t>
            </a:r>
            <a:endParaRPr lang="en-US" sz="1000" dirty="0">
              <a:solidFill>
                <a:schemeClr val="tx1"/>
              </a:solidFill>
              <a:sym typeface="+mn-ea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110504" y="1371510"/>
            <a:ext cx="826328" cy="1052122"/>
            <a:chOff x="1109000" y="3048000"/>
            <a:chExt cx="826328" cy="1052122"/>
          </a:xfrm>
        </p:grpSpPr>
        <p:grpSp>
          <p:nvGrpSpPr>
            <p:cNvPr id="4" name="Group 3"/>
            <p:cNvGrpSpPr/>
            <p:nvPr/>
          </p:nvGrpSpPr>
          <p:grpSpPr>
            <a:xfrm>
              <a:off x="1261851" y="3048000"/>
              <a:ext cx="414549" cy="537369"/>
              <a:chOff x="935472" y="1852219"/>
              <a:chExt cx="414549" cy="537369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952051" y="1852219"/>
                <a:ext cx="347699" cy="18831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>
                <a:stCxn id="5" idx="4"/>
              </p:cNvCxnSpPr>
              <p:nvPr/>
            </p:nvCxnSpPr>
            <p:spPr>
              <a:xfrm flipH="1">
                <a:off x="1124491" y="2040538"/>
                <a:ext cx="1410" cy="2608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>
                <a:stCxn id="5" idx="4"/>
                <a:endCxn id="5" idx="4"/>
              </p:cNvCxnSpPr>
              <p:nvPr/>
            </p:nvCxnSpPr>
            <p:spPr>
              <a:xfrm>
                <a:off x="1125900" y="2040538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1109000" y="3686102"/>
              <a:ext cx="826328" cy="414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Subscribed Users</a:t>
              </a:r>
              <a:endParaRPr lang="en-US" sz="1050" dirty="0"/>
            </a:p>
          </p:txBody>
        </p:sp>
      </p:grpSp>
      <p:sp>
        <p:nvSpPr>
          <p:cNvPr id="27" name="Oval 26"/>
          <p:cNvSpPr/>
          <p:nvPr/>
        </p:nvSpPr>
        <p:spPr>
          <a:xfrm>
            <a:off x="3938270" y="2999105"/>
            <a:ext cx="1524000" cy="4997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sz="1000" dirty="0">
                <a:solidFill>
                  <a:schemeClr val="tx1"/>
                </a:solidFill>
                <a:sym typeface="+mn-ea"/>
              </a:rPr>
              <a:t>01.02 Account Summary</a:t>
            </a:r>
            <a:endParaRPr lang="en-US" sz="1000" dirty="0">
              <a:solidFill>
                <a:schemeClr val="tx1"/>
              </a:solidFill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sz="1000" dirty="0">
                <a:solidFill>
                  <a:schemeClr val="tx1"/>
                </a:solidFill>
                <a:sym typeface="+mn-ea"/>
              </a:rPr>
              <a:t> </a:t>
            </a:r>
            <a:endParaRPr lang="en-US" sz="1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3900170" y="3570605"/>
            <a:ext cx="1517650" cy="472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sz="1000" dirty="0">
                <a:solidFill>
                  <a:schemeClr val="tx1"/>
                </a:solidFill>
                <a:sym typeface="+mn-ea"/>
              </a:rPr>
              <a:t>01.03 </a:t>
            </a:r>
            <a:r>
              <a:rPr lang="en-US" sz="1000" dirty="0">
                <a:solidFill>
                  <a:schemeClr val="tx1"/>
                </a:solidFill>
                <a:sym typeface="+mn-ea"/>
              </a:rPr>
              <a:t> Customer Support</a:t>
            </a:r>
            <a:endParaRPr lang="en-US" sz="1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7544005" y="5562705"/>
            <a:ext cx="1447800" cy="60166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Implementing 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this semester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618994" y="5181600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Color Code</a:t>
            </a:r>
            <a:endParaRPr lang="en-US" u="sng" dirty="0"/>
          </a:p>
        </p:txBody>
      </p:sp>
      <p:grpSp>
        <p:nvGrpSpPr>
          <p:cNvPr id="3" name="Group 23"/>
          <p:cNvGrpSpPr/>
          <p:nvPr/>
        </p:nvGrpSpPr>
        <p:grpSpPr>
          <a:xfrm>
            <a:off x="1110504" y="3870870"/>
            <a:ext cx="826328" cy="890832"/>
            <a:chOff x="1109000" y="3048000"/>
            <a:chExt cx="826328" cy="890832"/>
          </a:xfrm>
        </p:grpSpPr>
        <p:grpSp>
          <p:nvGrpSpPr>
            <p:cNvPr id="13" name="Group 3"/>
            <p:cNvGrpSpPr/>
            <p:nvPr/>
          </p:nvGrpSpPr>
          <p:grpSpPr>
            <a:xfrm>
              <a:off x="1261851" y="3048000"/>
              <a:ext cx="414549" cy="537369"/>
              <a:chOff x="935472" y="1852219"/>
              <a:chExt cx="414549" cy="537369"/>
            </a:xfrm>
          </p:grpSpPr>
          <p:sp>
            <p:nvSpPr>
              <p:cNvPr id="14" name="Oval 4"/>
              <p:cNvSpPr/>
              <p:nvPr/>
            </p:nvSpPr>
            <p:spPr>
              <a:xfrm>
                <a:off x="952051" y="1852219"/>
                <a:ext cx="347699" cy="18831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15" name="Straight Connector 5"/>
              <p:cNvCxnSpPr>
                <a:stCxn id="14" idx="4"/>
              </p:cNvCxnSpPr>
              <p:nvPr/>
            </p:nvCxnSpPr>
            <p:spPr>
              <a:xfrm flipH="1">
                <a:off x="1124491" y="2040538"/>
                <a:ext cx="1410" cy="2608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6"/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7"/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8"/>
              <p:cNvCxnSpPr>
                <a:stCxn id="14" idx="4"/>
                <a:endCxn id="14" idx="4"/>
              </p:cNvCxnSpPr>
              <p:nvPr/>
            </p:nvCxnSpPr>
            <p:spPr>
              <a:xfrm>
                <a:off x="1125900" y="2040538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9"/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10"/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22"/>
            <p:cNvSpPr txBox="1"/>
            <p:nvPr/>
          </p:nvSpPr>
          <p:spPr>
            <a:xfrm>
              <a:off x="1109000" y="3686102"/>
              <a:ext cx="826328" cy="252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050" dirty="0"/>
                <a:t>Restaurant</a:t>
              </a:r>
              <a:endParaRPr lang="en-US" sz="1050" dirty="0"/>
            </a:p>
          </p:txBody>
        </p:sp>
      </p:grpSp>
      <p:grpSp>
        <p:nvGrpSpPr>
          <p:cNvPr id="50" name="Group 23"/>
          <p:cNvGrpSpPr/>
          <p:nvPr/>
        </p:nvGrpSpPr>
        <p:grpSpPr>
          <a:xfrm>
            <a:off x="7315089" y="2341790"/>
            <a:ext cx="1155065" cy="890905"/>
            <a:chOff x="1109000" y="3048000"/>
            <a:chExt cx="1155065" cy="890905"/>
          </a:xfrm>
        </p:grpSpPr>
        <p:grpSp>
          <p:nvGrpSpPr>
            <p:cNvPr id="51" name="Group 3"/>
            <p:cNvGrpSpPr/>
            <p:nvPr/>
          </p:nvGrpSpPr>
          <p:grpSpPr>
            <a:xfrm>
              <a:off x="1261851" y="3048000"/>
              <a:ext cx="414549" cy="537369"/>
              <a:chOff x="935472" y="1852219"/>
              <a:chExt cx="414549" cy="537369"/>
            </a:xfrm>
          </p:grpSpPr>
          <p:sp>
            <p:nvSpPr>
              <p:cNvPr id="53" name="Oval 4"/>
              <p:cNvSpPr/>
              <p:nvPr/>
            </p:nvSpPr>
            <p:spPr>
              <a:xfrm>
                <a:off x="952051" y="1852219"/>
                <a:ext cx="347699" cy="18831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Connector 5"/>
              <p:cNvCxnSpPr>
                <a:stCxn id="53" idx="4"/>
              </p:cNvCxnSpPr>
              <p:nvPr/>
            </p:nvCxnSpPr>
            <p:spPr>
              <a:xfrm flipH="1">
                <a:off x="1124491" y="2040538"/>
                <a:ext cx="1410" cy="2608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"/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7"/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8"/>
              <p:cNvCxnSpPr>
                <a:stCxn id="53" idx="4"/>
                <a:endCxn id="53" idx="4"/>
              </p:cNvCxnSpPr>
              <p:nvPr/>
            </p:nvCxnSpPr>
            <p:spPr>
              <a:xfrm>
                <a:off x="1125900" y="2040538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9"/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10"/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22"/>
            <p:cNvSpPr txBox="1"/>
            <p:nvPr/>
          </p:nvSpPr>
          <p:spPr>
            <a:xfrm>
              <a:off x="1109000" y="3686175"/>
              <a:ext cx="1155065" cy="252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ym typeface="+mn-ea"/>
                </a:rPr>
                <a:t>Support Group</a:t>
              </a:r>
              <a:endParaRPr lang="en-US" sz="1050" dirty="0"/>
            </a:p>
          </p:txBody>
        </p:sp>
      </p:grpSp>
      <p:cxnSp>
        <p:nvCxnSpPr>
          <p:cNvPr id="74" name="Google Shape;69;p13"/>
          <p:cNvCxnSpPr>
            <a:stCxn id="5" idx="6"/>
            <a:endCxn id="12" idx="2"/>
          </p:cNvCxnSpPr>
          <p:nvPr/>
        </p:nvCxnSpPr>
        <p:spPr>
          <a:xfrm>
            <a:off x="1628140" y="1466215"/>
            <a:ext cx="2319655" cy="11645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" name="Google Shape;69;p13"/>
          <p:cNvCxnSpPr>
            <a:stCxn id="5" idx="5"/>
            <a:endCxn id="27" idx="2"/>
          </p:cNvCxnSpPr>
          <p:nvPr/>
        </p:nvCxnSpPr>
        <p:spPr>
          <a:xfrm>
            <a:off x="1577340" y="1532890"/>
            <a:ext cx="2360930" cy="171640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" name="Google Shape;69;p13"/>
          <p:cNvCxnSpPr>
            <a:endCxn id="28" idx="2"/>
          </p:cNvCxnSpPr>
          <p:nvPr/>
        </p:nvCxnSpPr>
        <p:spPr>
          <a:xfrm>
            <a:off x="1600200" y="1524000"/>
            <a:ext cx="2299970" cy="228282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" name="Google Shape;69;p13"/>
          <p:cNvCxnSpPr>
            <a:stCxn id="53" idx="3"/>
            <a:endCxn id="12" idx="6"/>
          </p:cNvCxnSpPr>
          <p:nvPr/>
        </p:nvCxnSpPr>
        <p:spPr>
          <a:xfrm flipH="1">
            <a:off x="5257800" y="2503170"/>
            <a:ext cx="2277745" cy="1276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" name="Google Shape;69;p13"/>
          <p:cNvCxnSpPr>
            <a:endCxn id="27" idx="6"/>
          </p:cNvCxnSpPr>
          <p:nvPr/>
        </p:nvCxnSpPr>
        <p:spPr>
          <a:xfrm flipH="1">
            <a:off x="5462270" y="2514600"/>
            <a:ext cx="2005330" cy="73469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1" name="Google Shape;69;p13"/>
          <p:cNvCxnSpPr>
            <a:endCxn id="28" idx="6"/>
          </p:cNvCxnSpPr>
          <p:nvPr/>
        </p:nvCxnSpPr>
        <p:spPr>
          <a:xfrm flipH="1">
            <a:off x="5417820" y="2514600"/>
            <a:ext cx="2049780" cy="129222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" name="Google Shape;69;p13"/>
          <p:cNvCxnSpPr>
            <a:endCxn id="12" idx="2"/>
          </p:cNvCxnSpPr>
          <p:nvPr/>
        </p:nvCxnSpPr>
        <p:spPr>
          <a:xfrm flipV="1">
            <a:off x="1506220" y="2630805"/>
            <a:ext cx="2441575" cy="126428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69;p13"/>
          <p:cNvCxnSpPr>
            <a:stCxn id="14" idx="6"/>
            <a:endCxn id="27" idx="2"/>
          </p:cNvCxnSpPr>
          <p:nvPr/>
        </p:nvCxnSpPr>
        <p:spPr>
          <a:xfrm flipV="1">
            <a:off x="1628140" y="3249295"/>
            <a:ext cx="2310130" cy="71564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69;p13"/>
          <p:cNvCxnSpPr>
            <a:stCxn id="14" idx="6"/>
            <a:endCxn id="28" idx="2"/>
          </p:cNvCxnSpPr>
          <p:nvPr/>
        </p:nvCxnSpPr>
        <p:spPr>
          <a:xfrm flipV="1">
            <a:off x="1628140" y="3806825"/>
            <a:ext cx="2272030" cy="15811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9798"/>
            <a:ext cx="3962400" cy="534490"/>
          </a:xfrm>
        </p:spPr>
        <p:txBody>
          <a:bodyPr>
            <a:normAutofit fontScale="90000"/>
          </a:bodyPr>
          <a:lstStyle/>
          <a:p>
            <a:pPr algn="l"/>
            <a:r>
              <a:rPr lang="en-US" sz="1600" dirty="0"/>
              <a:t>NutraMeals</a:t>
            </a:r>
            <a:br>
              <a:rPr lang="en-US" sz="1600" dirty="0"/>
            </a:br>
            <a:r>
              <a:rPr lang="en-US" sz="1600" dirty="0"/>
              <a:t>Module 02 : Search</a:t>
            </a:r>
            <a:br>
              <a:rPr lang="en-US" sz="1600" dirty="0"/>
            </a:br>
            <a:r>
              <a:rPr lang="en-US" sz="1600" dirty="0"/>
              <a:t>Use Case Diagram</a:t>
            </a:r>
            <a:br>
              <a:rPr lang="en-US" sz="2000" dirty="0"/>
            </a:br>
            <a:endParaRPr lang="en-US" sz="20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516144" y="2684055"/>
            <a:ext cx="826328" cy="1053600"/>
            <a:chOff x="1109000" y="3048000"/>
            <a:chExt cx="826328" cy="1053600"/>
          </a:xfrm>
        </p:grpSpPr>
        <p:grpSp>
          <p:nvGrpSpPr>
            <p:cNvPr id="4" name="Group 3"/>
            <p:cNvGrpSpPr/>
            <p:nvPr/>
          </p:nvGrpSpPr>
          <p:grpSpPr>
            <a:xfrm>
              <a:off x="1261851" y="3048000"/>
              <a:ext cx="414549" cy="537369"/>
              <a:chOff x="935472" y="1852219"/>
              <a:chExt cx="414549" cy="537369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952051" y="1852219"/>
                <a:ext cx="347699" cy="18831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>
                <a:stCxn id="5" idx="4"/>
              </p:cNvCxnSpPr>
              <p:nvPr/>
            </p:nvCxnSpPr>
            <p:spPr>
              <a:xfrm flipH="1">
                <a:off x="1124491" y="2040538"/>
                <a:ext cx="1410" cy="2608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>
                <a:stCxn id="5" idx="4"/>
                <a:endCxn id="5" idx="4"/>
              </p:cNvCxnSpPr>
              <p:nvPr/>
            </p:nvCxnSpPr>
            <p:spPr>
              <a:xfrm>
                <a:off x="1125900" y="2040538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1109000" y="3686102"/>
              <a:ext cx="82632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Subscribed User</a:t>
              </a:r>
              <a:endParaRPr lang="en-US" sz="105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353580" y="2733377"/>
            <a:ext cx="1031875" cy="916940"/>
            <a:chOff x="1126459" y="3048000"/>
            <a:chExt cx="1031875" cy="916940"/>
          </a:xfrm>
        </p:grpSpPr>
        <p:grpSp>
          <p:nvGrpSpPr>
            <p:cNvPr id="36" name="Group 35"/>
            <p:cNvGrpSpPr/>
            <p:nvPr/>
          </p:nvGrpSpPr>
          <p:grpSpPr>
            <a:xfrm>
              <a:off x="1261851" y="3048000"/>
              <a:ext cx="414549" cy="537369"/>
              <a:chOff x="935472" y="1852219"/>
              <a:chExt cx="414549" cy="537369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952051" y="1852219"/>
                <a:ext cx="347699" cy="18831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Connector 39"/>
              <p:cNvCxnSpPr>
                <a:stCxn id="39" idx="4"/>
              </p:cNvCxnSpPr>
              <p:nvPr/>
            </p:nvCxnSpPr>
            <p:spPr>
              <a:xfrm flipH="1">
                <a:off x="1124491" y="2040538"/>
                <a:ext cx="1410" cy="2608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39" idx="4"/>
                <a:endCxn id="39" idx="4"/>
              </p:cNvCxnSpPr>
              <p:nvPr/>
            </p:nvCxnSpPr>
            <p:spPr>
              <a:xfrm>
                <a:off x="1125900" y="2040538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1126459" y="3704590"/>
              <a:ext cx="1031875" cy="260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Support Group</a:t>
              </a:r>
              <a:endParaRPr lang="en-US" sz="1100" dirty="0"/>
            </a:p>
          </p:txBody>
        </p:sp>
      </p:grpSp>
      <p:sp>
        <p:nvSpPr>
          <p:cNvPr id="61" name="Oval 60"/>
          <p:cNvSpPr/>
          <p:nvPr/>
        </p:nvSpPr>
        <p:spPr>
          <a:xfrm>
            <a:off x="3657793" y="2527505"/>
            <a:ext cx="1447800" cy="60166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02.01 Search Restaurant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3657306" y="3227053"/>
            <a:ext cx="1447800" cy="6016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02.02 Search for Items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7497650" y="5615410"/>
            <a:ext cx="1447800" cy="60166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Implementing </a:t>
            </a:r>
            <a:r>
              <a:rPr lang="en-US" sz="1000" dirty="0" smtClean="0">
                <a:solidFill>
                  <a:schemeClr val="tx1"/>
                </a:solidFill>
              </a:rPr>
              <a:t>this semester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618994" y="5181600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Color Code</a:t>
            </a:r>
            <a:endParaRPr lang="en-US" u="sng" dirty="0"/>
          </a:p>
        </p:txBody>
      </p:sp>
      <p:cxnSp>
        <p:nvCxnSpPr>
          <p:cNvPr id="78" name="Google Shape;69;p13"/>
          <p:cNvCxnSpPr>
            <a:stCxn id="5" idx="5"/>
            <a:endCxn id="61" idx="2"/>
          </p:cNvCxnSpPr>
          <p:nvPr/>
        </p:nvCxnSpPr>
        <p:spPr>
          <a:xfrm flipV="1">
            <a:off x="982980" y="2828290"/>
            <a:ext cx="2674620" cy="1714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" name="Google Shape;69;p13"/>
          <p:cNvCxnSpPr>
            <a:endCxn id="62" idx="2"/>
          </p:cNvCxnSpPr>
          <p:nvPr/>
        </p:nvCxnSpPr>
        <p:spPr>
          <a:xfrm>
            <a:off x="990600" y="2819400"/>
            <a:ext cx="2667000" cy="70802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" name="Google Shape;69;p13"/>
          <p:cNvCxnSpPr>
            <a:endCxn id="61" idx="6"/>
          </p:cNvCxnSpPr>
          <p:nvPr/>
        </p:nvCxnSpPr>
        <p:spPr>
          <a:xfrm flipH="1">
            <a:off x="5105400" y="2751455"/>
            <a:ext cx="2413000" cy="768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" name="Google Shape;69;p13"/>
          <p:cNvCxnSpPr>
            <a:stCxn id="39" idx="2"/>
          </p:cNvCxnSpPr>
          <p:nvPr/>
        </p:nvCxnSpPr>
        <p:spPr>
          <a:xfrm flipH="1">
            <a:off x="5105400" y="2828290"/>
            <a:ext cx="2400300" cy="69977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</Words>
  <Application>WPS 演示</Application>
  <PresentationFormat>On-screen Show (4:3)</PresentationFormat>
  <Paragraphs>33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SimSun</vt:lpstr>
      <vt:lpstr>Wingdings</vt:lpstr>
      <vt:lpstr>Calibri</vt:lpstr>
      <vt:lpstr>Microsoft YaHei</vt:lpstr>
      <vt:lpstr>Arial Unicode MS</vt:lpstr>
      <vt:lpstr>Office Theme</vt:lpstr>
      <vt:lpstr>NutraMeals Module 01 : Account Management Use Case Diagram </vt:lpstr>
      <vt:lpstr>NutraMeals Module 02 : Search Use Case Diagram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Yuri</dc:creator>
  <cp:lastModifiedBy>王先生</cp:lastModifiedBy>
  <cp:revision>66</cp:revision>
  <dcterms:created xsi:type="dcterms:W3CDTF">2016-12-24T15:37:00Z</dcterms:created>
  <dcterms:modified xsi:type="dcterms:W3CDTF">2022-03-27T13:30:23Z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8F76F41218F14253BDC6154B415AF8C9</vt:lpwstr>
  </property>
  <property fmtid="{D5CDD505-2E9C-101B-9397-08002B2CF9AE}" pid="3" name="KSOProductBuildVer">
    <vt:lpwstr>2052-11.1.0.11365</vt:lpwstr>
  </property>
</Properties>
</file>