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9"/>
  </p:normalViewPr>
  <p:slideViewPr>
    <p:cSldViewPr>
      <p:cViewPr>
        <p:scale>
          <a:sx n="100" d="100"/>
          <a:sy n="100" d="100"/>
        </p:scale>
        <p:origin x="-1020" y="288"/>
      </p:cViewPr>
      <p:guideLst>
        <p:guide orient="horz" pos="2006"/>
        <p:guide pos="29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798"/>
            <a:ext cx="3048000" cy="534490"/>
          </a:xfrm>
        </p:spPr>
        <p:txBody>
          <a:bodyPr>
            <a:normAutofit fontScale="90000"/>
          </a:bodyPr>
          <a:lstStyle/>
          <a:p>
            <a:pPr algn="l"/>
            <a:r>
              <a:rPr lang="en-US" sz="1600" dirty="0"/>
              <a:t>N</a:t>
            </a:r>
            <a:r>
              <a:rPr lang="en-US" sz="1600" dirty="0"/>
              <a:t>utraMeals</a:t>
            </a:r>
            <a:br>
              <a:rPr lang="en-US" sz="1600" dirty="0"/>
            </a:br>
            <a:r>
              <a:rPr lang="en-US" sz="1600" dirty="0"/>
              <a:t>Module 01 : Account Management</a:t>
            </a:r>
            <a:br>
              <a:rPr lang="en-US" sz="1600" dirty="0"/>
            </a:br>
            <a:r>
              <a:rPr lang="en-US" sz="1600" dirty="0"/>
              <a:t>Use Case Diagram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2" name="Oval 11"/>
          <p:cNvSpPr/>
          <p:nvPr/>
        </p:nvSpPr>
        <p:spPr>
          <a:xfrm>
            <a:off x="3947795" y="2357120"/>
            <a:ext cx="1310005" cy="5473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sym typeface="+mn-ea"/>
              </a:rPr>
              <a:t>01.01 </a:t>
            </a:r>
            <a:r>
              <a:rPr lang="en-US" sz="1000" dirty="0">
                <a:solidFill>
                  <a:schemeClr val="tx1"/>
                </a:solidFill>
                <a:sym typeface="+mn-ea"/>
              </a:rPr>
              <a:t>Account Management</a:t>
            </a:r>
            <a:endParaRPr lang="en-US" sz="1000" dirty="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10504" y="1371510"/>
            <a:ext cx="826328" cy="1052122"/>
            <a:chOff x="1109000" y="3048000"/>
            <a:chExt cx="826328" cy="1052122"/>
          </a:xfrm>
        </p:grpSpPr>
        <p:grpSp>
          <p:nvGrpSpPr>
            <p:cNvPr id="4" name="Group 3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5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5" idx="4"/>
                <a:endCxn id="5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109000" y="3686102"/>
              <a:ext cx="826328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Subscribed Customer</a:t>
              </a:r>
              <a:endParaRPr lang="en-US" sz="1050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3938270" y="2999105"/>
            <a:ext cx="1524000" cy="4997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sym typeface="+mn-ea"/>
              </a:rPr>
              <a:t>01.02 Account Summary</a:t>
            </a:r>
            <a:endParaRPr lang="en-US" sz="1000" dirty="0">
              <a:solidFill>
                <a:schemeClr val="tx1"/>
              </a:solidFill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sym typeface="+mn-ea"/>
              </a:rPr>
              <a:t> </a:t>
            </a:r>
            <a:endParaRPr lang="en-US" sz="1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900170" y="3570605"/>
            <a:ext cx="1517650" cy="472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sym typeface="+mn-ea"/>
              </a:rPr>
              <a:t>01.03 </a:t>
            </a:r>
            <a:r>
              <a:rPr lang="en-US" sz="1000" dirty="0">
                <a:solidFill>
                  <a:schemeClr val="tx1"/>
                </a:solidFill>
                <a:sym typeface="+mn-ea"/>
              </a:rPr>
              <a:t> User Support</a:t>
            </a:r>
            <a:endParaRPr lang="en-US" sz="1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7544005" y="5562705"/>
            <a:ext cx="1447800" cy="6016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Implementing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this semester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18994" y="518160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Color Code</a:t>
            </a:r>
            <a:endParaRPr lang="en-US" u="sng" dirty="0"/>
          </a:p>
        </p:txBody>
      </p:sp>
      <p:grpSp>
        <p:nvGrpSpPr>
          <p:cNvPr id="3" name="Group 23"/>
          <p:cNvGrpSpPr/>
          <p:nvPr/>
        </p:nvGrpSpPr>
        <p:grpSpPr>
          <a:xfrm>
            <a:off x="1110504" y="3870870"/>
            <a:ext cx="826328" cy="1052122"/>
            <a:chOff x="1109000" y="3048000"/>
            <a:chExt cx="826328" cy="1052122"/>
          </a:xfrm>
        </p:grpSpPr>
        <p:grpSp>
          <p:nvGrpSpPr>
            <p:cNvPr id="13" name="Group 3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14" name="Oval 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5" name="Straight Connector 5"/>
              <p:cNvCxnSpPr>
                <a:stCxn id="14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7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8"/>
              <p:cNvCxnSpPr>
                <a:stCxn id="14" idx="4"/>
                <a:endCxn id="14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1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22"/>
            <p:cNvSpPr txBox="1"/>
            <p:nvPr/>
          </p:nvSpPr>
          <p:spPr>
            <a:xfrm>
              <a:off x="1109000" y="3686102"/>
              <a:ext cx="826328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50" dirty="0"/>
                <a:t>Partner Restaurant</a:t>
              </a:r>
              <a:endParaRPr lang="en-US" sz="1050" dirty="0"/>
            </a:p>
          </p:txBody>
        </p:sp>
      </p:grpSp>
      <p:cxnSp>
        <p:nvCxnSpPr>
          <p:cNvPr id="74" name="Google Shape;69;p13"/>
          <p:cNvCxnSpPr>
            <a:stCxn id="5" idx="6"/>
            <a:endCxn id="12" idx="2"/>
          </p:cNvCxnSpPr>
          <p:nvPr/>
        </p:nvCxnSpPr>
        <p:spPr>
          <a:xfrm>
            <a:off x="1628140" y="1466215"/>
            <a:ext cx="2319655" cy="1164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69;p13"/>
          <p:cNvCxnSpPr>
            <a:stCxn id="5" idx="6"/>
            <a:endCxn id="27" idx="2"/>
          </p:cNvCxnSpPr>
          <p:nvPr/>
        </p:nvCxnSpPr>
        <p:spPr>
          <a:xfrm>
            <a:off x="1628140" y="1465580"/>
            <a:ext cx="2310130" cy="178371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69;p13"/>
          <p:cNvCxnSpPr>
            <a:stCxn id="5" idx="6"/>
            <a:endCxn id="28" idx="2"/>
          </p:cNvCxnSpPr>
          <p:nvPr/>
        </p:nvCxnSpPr>
        <p:spPr>
          <a:xfrm>
            <a:off x="1628140" y="1465580"/>
            <a:ext cx="2272030" cy="234124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69;p13"/>
          <p:cNvCxnSpPr>
            <a:endCxn id="12" idx="2"/>
          </p:cNvCxnSpPr>
          <p:nvPr/>
        </p:nvCxnSpPr>
        <p:spPr>
          <a:xfrm flipV="1">
            <a:off x="1600200" y="2630805"/>
            <a:ext cx="2347595" cy="133159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69;p13"/>
          <p:cNvCxnSpPr>
            <a:stCxn id="14" idx="6"/>
            <a:endCxn id="27" idx="2"/>
          </p:cNvCxnSpPr>
          <p:nvPr/>
        </p:nvCxnSpPr>
        <p:spPr>
          <a:xfrm flipV="1">
            <a:off x="1628140" y="3249295"/>
            <a:ext cx="2310130" cy="7162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9;p13"/>
          <p:cNvCxnSpPr>
            <a:stCxn id="14" idx="6"/>
            <a:endCxn id="28" idx="2"/>
          </p:cNvCxnSpPr>
          <p:nvPr/>
        </p:nvCxnSpPr>
        <p:spPr>
          <a:xfrm flipV="1">
            <a:off x="1628140" y="3806825"/>
            <a:ext cx="2272030" cy="158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0" name="Group 23"/>
          <p:cNvGrpSpPr/>
          <p:nvPr/>
        </p:nvGrpSpPr>
        <p:grpSpPr>
          <a:xfrm>
            <a:off x="1110504" y="2509430"/>
            <a:ext cx="826328" cy="1052122"/>
            <a:chOff x="1109000" y="3048000"/>
            <a:chExt cx="826328" cy="1052122"/>
          </a:xfrm>
        </p:grpSpPr>
        <p:grpSp>
          <p:nvGrpSpPr>
            <p:cNvPr id="21" name="Group 3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22" name="Oval 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5" name="Straight Connector 5"/>
              <p:cNvCxnSpPr>
                <a:stCxn id="22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7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8"/>
              <p:cNvCxnSpPr>
                <a:stCxn id="22" idx="4"/>
                <a:endCxn id="22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1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22"/>
            <p:cNvSpPr txBox="1"/>
            <p:nvPr/>
          </p:nvSpPr>
          <p:spPr>
            <a:xfrm>
              <a:off x="1109000" y="3686102"/>
              <a:ext cx="826328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50" dirty="0"/>
                <a:t>Area Sales Manager</a:t>
              </a:r>
              <a:endParaRPr lang="en-US" sz="1050" dirty="0"/>
            </a:p>
          </p:txBody>
        </p:sp>
      </p:grpSp>
      <p:cxnSp>
        <p:nvCxnSpPr>
          <p:cNvPr id="34" name="Google Shape;69;p13"/>
          <p:cNvCxnSpPr>
            <a:stCxn id="22" idx="6"/>
            <a:endCxn id="28" idx="2"/>
          </p:cNvCxnSpPr>
          <p:nvPr/>
        </p:nvCxnSpPr>
        <p:spPr>
          <a:xfrm>
            <a:off x="1628140" y="2603500"/>
            <a:ext cx="2272030" cy="12033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5" name="Group 23"/>
          <p:cNvGrpSpPr/>
          <p:nvPr/>
        </p:nvGrpSpPr>
        <p:grpSpPr>
          <a:xfrm>
            <a:off x="6792484" y="1295310"/>
            <a:ext cx="826328" cy="1052122"/>
            <a:chOff x="1109000" y="3048000"/>
            <a:chExt cx="826328" cy="1052122"/>
          </a:xfrm>
        </p:grpSpPr>
        <p:grpSp>
          <p:nvGrpSpPr>
            <p:cNvPr id="36" name="Group 3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37" name="Oval 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38" name="Straight Connector 5"/>
              <p:cNvCxnSpPr>
                <a:stCxn id="37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7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8"/>
              <p:cNvCxnSpPr>
                <a:stCxn id="37" idx="4"/>
                <a:endCxn id="37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1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22"/>
            <p:cNvSpPr txBox="1"/>
            <p:nvPr/>
          </p:nvSpPr>
          <p:spPr>
            <a:xfrm>
              <a:off x="1109000" y="3686102"/>
              <a:ext cx="826328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50" dirty="0"/>
                <a:t>Sales Broker</a:t>
              </a:r>
              <a:endParaRPr lang="en-US" sz="1050" dirty="0"/>
            </a:p>
          </p:txBody>
        </p:sp>
      </p:grpSp>
      <p:cxnSp>
        <p:nvCxnSpPr>
          <p:cNvPr id="45" name="Google Shape;69;p13"/>
          <p:cNvCxnSpPr>
            <a:stCxn id="37" idx="3"/>
          </p:cNvCxnSpPr>
          <p:nvPr/>
        </p:nvCxnSpPr>
        <p:spPr>
          <a:xfrm flipH="1">
            <a:off x="5181600" y="1456055"/>
            <a:ext cx="1831340" cy="105854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69;p13"/>
          <p:cNvCxnSpPr>
            <a:endCxn id="28" idx="6"/>
          </p:cNvCxnSpPr>
          <p:nvPr/>
        </p:nvCxnSpPr>
        <p:spPr>
          <a:xfrm flipH="1">
            <a:off x="5417820" y="1447800"/>
            <a:ext cx="1592580" cy="23590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4" name="Group 23"/>
          <p:cNvGrpSpPr/>
          <p:nvPr/>
        </p:nvGrpSpPr>
        <p:grpSpPr>
          <a:xfrm>
            <a:off x="6857889" y="2362110"/>
            <a:ext cx="826328" cy="890832"/>
            <a:chOff x="1109000" y="3048000"/>
            <a:chExt cx="826328" cy="890832"/>
          </a:xfrm>
        </p:grpSpPr>
        <p:grpSp>
          <p:nvGrpSpPr>
            <p:cNvPr id="56" name="Group 3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8" name="Oval 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60" name="Straight Connector 5"/>
              <p:cNvCxnSpPr>
                <a:stCxn id="58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7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8"/>
              <p:cNvCxnSpPr>
                <a:stCxn id="58" idx="4"/>
                <a:endCxn id="58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1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22"/>
            <p:cNvSpPr txBox="1"/>
            <p:nvPr/>
          </p:nvSpPr>
          <p:spPr>
            <a:xfrm>
              <a:off x="1109000" y="3686102"/>
              <a:ext cx="826328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50" dirty="0"/>
                <a:t>Supervisor</a:t>
              </a:r>
              <a:endParaRPr lang="en-US" sz="1050" dirty="0"/>
            </a:p>
          </p:txBody>
        </p:sp>
      </p:grpSp>
      <p:cxnSp>
        <p:nvCxnSpPr>
          <p:cNvPr id="73" name="Google Shape;69;p13"/>
          <p:cNvCxnSpPr>
            <a:stCxn id="58" idx="2"/>
          </p:cNvCxnSpPr>
          <p:nvPr/>
        </p:nvCxnSpPr>
        <p:spPr>
          <a:xfrm flipH="1">
            <a:off x="5181600" y="2456180"/>
            <a:ext cx="1845945" cy="5842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69;p13"/>
          <p:cNvCxnSpPr>
            <a:stCxn id="58" idx="2"/>
            <a:endCxn id="27" idx="6"/>
          </p:cNvCxnSpPr>
          <p:nvPr/>
        </p:nvCxnSpPr>
        <p:spPr>
          <a:xfrm flipH="1">
            <a:off x="5462270" y="2456180"/>
            <a:ext cx="1565275" cy="79311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69;p13"/>
          <p:cNvCxnSpPr>
            <a:stCxn id="58" idx="2"/>
          </p:cNvCxnSpPr>
          <p:nvPr/>
        </p:nvCxnSpPr>
        <p:spPr>
          <a:xfrm flipH="1">
            <a:off x="5410200" y="2456180"/>
            <a:ext cx="1617345" cy="135382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0" name="Group 23"/>
          <p:cNvGrpSpPr/>
          <p:nvPr/>
        </p:nvGrpSpPr>
        <p:grpSpPr>
          <a:xfrm>
            <a:off x="6909324" y="3307625"/>
            <a:ext cx="826328" cy="975287"/>
            <a:chOff x="1109000" y="3048000"/>
            <a:chExt cx="826328" cy="975287"/>
          </a:xfrm>
        </p:grpSpPr>
        <p:grpSp>
          <p:nvGrpSpPr>
            <p:cNvPr id="81" name="Group 3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82" name="Oval 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83" name="Straight Connector 5"/>
              <p:cNvCxnSpPr>
                <a:stCxn id="82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7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"/>
              <p:cNvCxnSpPr>
                <a:stCxn id="82" idx="4"/>
                <a:endCxn id="82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1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22"/>
            <p:cNvSpPr txBox="1"/>
            <p:nvPr/>
          </p:nvSpPr>
          <p:spPr>
            <a:xfrm>
              <a:off x="1109000" y="3686102"/>
              <a:ext cx="826328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800" dirty="0"/>
                <a:t>Customer Care Representative</a:t>
              </a:r>
              <a:endParaRPr lang="en-US" sz="800" dirty="0"/>
            </a:p>
          </p:txBody>
        </p:sp>
      </p:grpSp>
      <p:cxnSp>
        <p:nvCxnSpPr>
          <p:cNvPr id="93" name="Google Shape;69;p13"/>
          <p:cNvCxnSpPr>
            <a:stCxn id="82" idx="2"/>
          </p:cNvCxnSpPr>
          <p:nvPr/>
        </p:nvCxnSpPr>
        <p:spPr>
          <a:xfrm flipH="1" flipV="1">
            <a:off x="5181600" y="2514600"/>
            <a:ext cx="1897380" cy="88709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69;p13"/>
          <p:cNvCxnSpPr/>
          <p:nvPr/>
        </p:nvCxnSpPr>
        <p:spPr>
          <a:xfrm flipH="1" flipV="1">
            <a:off x="5486400" y="3195955"/>
            <a:ext cx="1592580" cy="20129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69;p13"/>
          <p:cNvCxnSpPr>
            <a:stCxn id="82" idx="2"/>
          </p:cNvCxnSpPr>
          <p:nvPr/>
        </p:nvCxnSpPr>
        <p:spPr>
          <a:xfrm flipH="1">
            <a:off x="5410200" y="3401695"/>
            <a:ext cx="1668780" cy="40830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7" name="Group 23"/>
          <p:cNvGrpSpPr/>
          <p:nvPr/>
        </p:nvGrpSpPr>
        <p:grpSpPr>
          <a:xfrm>
            <a:off x="6909324" y="4319815"/>
            <a:ext cx="826328" cy="883212"/>
            <a:chOff x="1109000" y="3048000"/>
            <a:chExt cx="826328" cy="883212"/>
          </a:xfrm>
        </p:grpSpPr>
        <p:grpSp>
          <p:nvGrpSpPr>
            <p:cNvPr id="98" name="Group 3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99" name="Oval 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00" name="Straight Connector 5"/>
              <p:cNvCxnSpPr>
                <a:stCxn id="99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7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8"/>
              <p:cNvCxnSpPr>
                <a:stCxn id="99" idx="4"/>
                <a:endCxn id="99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22"/>
            <p:cNvSpPr txBox="1"/>
            <p:nvPr/>
          </p:nvSpPr>
          <p:spPr>
            <a:xfrm>
              <a:off x="1109000" y="3686102"/>
              <a:ext cx="826328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00" dirty="0"/>
                <a:t>Accountant</a:t>
              </a:r>
              <a:endParaRPr lang="en-US" sz="1000" dirty="0"/>
            </a:p>
          </p:txBody>
        </p:sp>
      </p:grpSp>
      <p:cxnSp>
        <p:nvCxnSpPr>
          <p:cNvPr id="107" name="Google Shape;69;p13"/>
          <p:cNvCxnSpPr>
            <a:stCxn id="99" idx="1"/>
          </p:cNvCxnSpPr>
          <p:nvPr/>
        </p:nvCxnSpPr>
        <p:spPr>
          <a:xfrm flipH="1" flipV="1">
            <a:off x="5181600" y="2514600"/>
            <a:ext cx="1948180" cy="183261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69;p13"/>
          <p:cNvCxnSpPr>
            <a:stCxn id="99" idx="1"/>
          </p:cNvCxnSpPr>
          <p:nvPr/>
        </p:nvCxnSpPr>
        <p:spPr>
          <a:xfrm flipH="1" flipV="1">
            <a:off x="5486400" y="3200400"/>
            <a:ext cx="1643380" cy="114681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2028"/>
            <a:ext cx="3962400" cy="534490"/>
          </a:xfrm>
        </p:spPr>
        <p:txBody>
          <a:bodyPr>
            <a:normAutofit fontScale="90000"/>
          </a:bodyPr>
          <a:lstStyle/>
          <a:p>
            <a:pPr algn="l"/>
            <a:r>
              <a:rPr lang="en-US" sz="1600" dirty="0"/>
              <a:t>NutraMeals</a:t>
            </a:r>
            <a:br>
              <a:rPr lang="en-US" sz="1600" dirty="0"/>
            </a:br>
            <a:r>
              <a:rPr lang="en-US" sz="1600" dirty="0"/>
              <a:t>Module 02 : Search</a:t>
            </a:r>
            <a:br>
              <a:rPr lang="en-US" sz="1600" dirty="0"/>
            </a:br>
            <a:r>
              <a:rPr lang="en-US" sz="1600" dirty="0"/>
              <a:t>Use Case Diagram</a:t>
            </a:r>
            <a:br>
              <a:rPr lang="en-US" sz="2000" dirty="0"/>
            </a:br>
            <a:endParaRPr lang="en-US" sz="2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80914" y="1875065"/>
            <a:ext cx="826328" cy="1052122"/>
            <a:chOff x="1109000" y="3048000"/>
            <a:chExt cx="826328" cy="1052122"/>
          </a:xfrm>
        </p:grpSpPr>
        <p:grpSp>
          <p:nvGrpSpPr>
            <p:cNvPr id="4" name="Group 3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5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5" idx="4"/>
                <a:endCxn id="5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109000" y="3686102"/>
              <a:ext cx="826328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Subscribed Customer</a:t>
              </a:r>
              <a:endParaRPr lang="en-US" sz="1050" dirty="0"/>
            </a:p>
          </p:txBody>
        </p:sp>
      </p:grpSp>
      <p:sp>
        <p:nvSpPr>
          <p:cNvPr id="61" name="Oval 60"/>
          <p:cNvSpPr/>
          <p:nvPr/>
        </p:nvSpPr>
        <p:spPr>
          <a:xfrm>
            <a:off x="3581593" y="1486105"/>
            <a:ext cx="1447800" cy="6016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02.01 Search Restaurant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581106" y="2185653"/>
            <a:ext cx="1447800" cy="6016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02.02 M</a:t>
            </a:r>
            <a:r>
              <a:rPr lang="en-US" sz="1200" dirty="0">
                <a:solidFill>
                  <a:schemeClr val="tx1"/>
                </a:solidFill>
              </a:rPr>
              <a:t>ake Payment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7497650" y="5615410"/>
            <a:ext cx="1447800" cy="6016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Implementing </a:t>
            </a:r>
            <a:r>
              <a:rPr lang="en-US" sz="1000" dirty="0" smtClean="0">
                <a:solidFill>
                  <a:schemeClr val="tx1"/>
                </a:solidFill>
              </a:rPr>
              <a:t>this semester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18994" y="518160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Color Code</a:t>
            </a:r>
            <a:endParaRPr lang="en-US" u="sng" dirty="0"/>
          </a:p>
        </p:txBody>
      </p:sp>
      <p:cxnSp>
        <p:nvCxnSpPr>
          <p:cNvPr id="78" name="Google Shape;69;p13"/>
          <p:cNvCxnSpPr/>
          <p:nvPr/>
        </p:nvCxnSpPr>
        <p:spPr>
          <a:xfrm flipV="1">
            <a:off x="1066800" y="1778000"/>
            <a:ext cx="2514600" cy="20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69;p13"/>
          <p:cNvCxnSpPr>
            <a:endCxn id="62" idx="2"/>
          </p:cNvCxnSpPr>
          <p:nvPr/>
        </p:nvCxnSpPr>
        <p:spPr>
          <a:xfrm>
            <a:off x="1066800" y="1981200"/>
            <a:ext cx="2514600" cy="5048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Oval 61"/>
          <p:cNvSpPr/>
          <p:nvPr/>
        </p:nvSpPr>
        <p:spPr>
          <a:xfrm>
            <a:off x="3581106" y="2884788"/>
            <a:ext cx="1447800" cy="6016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dirty="0">
                <a:solidFill>
                  <a:schemeClr val="tx1"/>
                </a:solidFill>
              </a:rPr>
              <a:t>02.03 Upload Menu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Oval 61"/>
          <p:cNvSpPr/>
          <p:nvPr/>
        </p:nvSpPr>
        <p:spPr>
          <a:xfrm>
            <a:off x="3596346" y="3581383"/>
            <a:ext cx="1447800" cy="6016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02.04 Submitting Rating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Oval 61"/>
          <p:cNvSpPr/>
          <p:nvPr/>
        </p:nvSpPr>
        <p:spPr>
          <a:xfrm>
            <a:off x="3596346" y="4281788"/>
            <a:ext cx="1447800" cy="6016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02.05 Post Review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Google Shape;69;p13"/>
          <p:cNvCxnSpPr/>
          <p:nvPr/>
        </p:nvCxnSpPr>
        <p:spPr>
          <a:xfrm>
            <a:off x="1090295" y="1969135"/>
            <a:ext cx="2498090" cy="190055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69;p13"/>
          <p:cNvCxnSpPr/>
          <p:nvPr/>
        </p:nvCxnSpPr>
        <p:spPr>
          <a:xfrm>
            <a:off x="1066800" y="1981200"/>
            <a:ext cx="2546350" cy="25914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7" name="Group 23"/>
          <p:cNvGrpSpPr/>
          <p:nvPr/>
        </p:nvGrpSpPr>
        <p:grpSpPr>
          <a:xfrm>
            <a:off x="579644" y="4129315"/>
            <a:ext cx="826328" cy="1052122"/>
            <a:chOff x="1109000" y="3048000"/>
            <a:chExt cx="826328" cy="1052122"/>
          </a:xfrm>
        </p:grpSpPr>
        <p:grpSp>
          <p:nvGrpSpPr>
            <p:cNvPr id="18" name="Group 3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19" name="Oval 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0" name="Straight Connector 5"/>
              <p:cNvCxnSpPr>
                <a:stCxn id="19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7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8"/>
              <p:cNvCxnSpPr>
                <a:stCxn id="19" idx="4"/>
                <a:endCxn id="19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1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22"/>
            <p:cNvSpPr txBox="1"/>
            <p:nvPr/>
          </p:nvSpPr>
          <p:spPr>
            <a:xfrm>
              <a:off x="1109000" y="3686102"/>
              <a:ext cx="826328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50" dirty="0"/>
                <a:t>Partner Restaurant</a:t>
              </a:r>
              <a:endParaRPr lang="en-US" sz="1050" dirty="0"/>
            </a:p>
          </p:txBody>
        </p:sp>
      </p:grpSp>
      <p:cxnSp>
        <p:nvCxnSpPr>
          <p:cNvPr id="26" name="Google Shape;69;p13"/>
          <p:cNvCxnSpPr>
            <a:stCxn id="19" idx="6"/>
            <a:endCxn id="62" idx="2"/>
          </p:cNvCxnSpPr>
          <p:nvPr/>
        </p:nvCxnSpPr>
        <p:spPr>
          <a:xfrm flipV="1">
            <a:off x="1097280" y="2486660"/>
            <a:ext cx="2484120" cy="173736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69;p13"/>
          <p:cNvCxnSpPr>
            <a:stCxn id="19" idx="6"/>
            <a:endCxn id="3" idx="2"/>
          </p:cNvCxnSpPr>
          <p:nvPr/>
        </p:nvCxnSpPr>
        <p:spPr>
          <a:xfrm flipV="1">
            <a:off x="1097280" y="3185160"/>
            <a:ext cx="2484120" cy="10382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1" name="Group 23"/>
          <p:cNvGrpSpPr/>
          <p:nvPr/>
        </p:nvGrpSpPr>
        <p:grpSpPr>
          <a:xfrm>
            <a:off x="521224" y="2999015"/>
            <a:ext cx="826328" cy="982272"/>
            <a:chOff x="1037880" y="3048000"/>
            <a:chExt cx="826328" cy="982272"/>
          </a:xfrm>
        </p:grpSpPr>
        <p:grpSp>
          <p:nvGrpSpPr>
            <p:cNvPr id="32" name="Group 3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33" name="Oval 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35" name="Straight Connector 5"/>
              <p:cNvCxnSpPr>
                <a:stCxn id="33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7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8"/>
              <p:cNvCxnSpPr>
                <a:stCxn id="33" idx="4"/>
                <a:endCxn id="33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1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22"/>
            <p:cNvSpPr txBox="1"/>
            <p:nvPr/>
          </p:nvSpPr>
          <p:spPr>
            <a:xfrm>
              <a:off x="1037880" y="3616252"/>
              <a:ext cx="826328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50" dirty="0"/>
                <a:t>Area Sales Manager</a:t>
              </a:r>
              <a:endParaRPr lang="en-US" sz="1050" dirty="0"/>
            </a:p>
          </p:txBody>
        </p:sp>
      </p:grpSp>
      <p:cxnSp>
        <p:nvCxnSpPr>
          <p:cNvPr id="56" name="Google Shape;69;p13"/>
          <p:cNvCxnSpPr>
            <a:stCxn id="33" idx="6"/>
            <a:endCxn id="61" idx="2"/>
          </p:cNvCxnSpPr>
          <p:nvPr/>
        </p:nvCxnSpPr>
        <p:spPr>
          <a:xfrm flipV="1">
            <a:off x="1109980" y="1786890"/>
            <a:ext cx="2471420" cy="1306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69;p13"/>
          <p:cNvCxnSpPr>
            <a:stCxn id="33" idx="6"/>
          </p:cNvCxnSpPr>
          <p:nvPr/>
        </p:nvCxnSpPr>
        <p:spPr>
          <a:xfrm flipV="1">
            <a:off x="1109980" y="2514600"/>
            <a:ext cx="2471420" cy="57848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69;p13"/>
          <p:cNvCxnSpPr>
            <a:stCxn id="33" idx="6"/>
            <a:endCxn id="12" idx="2"/>
          </p:cNvCxnSpPr>
          <p:nvPr/>
        </p:nvCxnSpPr>
        <p:spPr>
          <a:xfrm>
            <a:off x="1109980" y="3093720"/>
            <a:ext cx="2486660" cy="78867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9;p13"/>
          <p:cNvCxnSpPr>
            <a:stCxn id="33" idx="6"/>
          </p:cNvCxnSpPr>
          <p:nvPr/>
        </p:nvCxnSpPr>
        <p:spPr>
          <a:xfrm>
            <a:off x="1109980" y="3093720"/>
            <a:ext cx="2471420" cy="147891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4" name="Group 23"/>
          <p:cNvGrpSpPr/>
          <p:nvPr/>
        </p:nvGrpSpPr>
        <p:grpSpPr>
          <a:xfrm>
            <a:off x="6876939" y="1781085"/>
            <a:ext cx="826328" cy="947347"/>
            <a:chOff x="1068995" y="3048000"/>
            <a:chExt cx="826328" cy="947347"/>
          </a:xfrm>
        </p:grpSpPr>
        <p:grpSp>
          <p:nvGrpSpPr>
            <p:cNvPr id="65" name="Group 3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66" name="Oval 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67" name="Straight Connector 5"/>
              <p:cNvCxnSpPr>
                <a:stCxn id="66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7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8"/>
              <p:cNvCxnSpPr>
                <a:stCxn id="66" idx="4"/>
                <a:endCxn id="66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1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22"/>
            <p:cNvSpPr txBox="1"/>
            <p:nvPr/>
          </p:nvSpPr>
          <p:spPr>
            <a:xfrm>
              <a:off x="1068995" y="3581327"/>
              <a:ext cx="826328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50" dirty="0"/>
                <a:t>Sales Broker</a:t>
              </a:r>
              <a:endParaRPr lang="en-US" sz="1050" dirty="0"/>
            </a:p>
          </p:txBody>
        </p:sp>
      </p:grpSp>
      <p:grpSp>
        <p:nvGrpSpPr>
          <p:cNvPr id="74" name="Group 23"/>
          <p:cNvGrpSpPr/>
          <p:nvPr/>
        </p:nvGrpSpPr>
        <p:grpSpPr>
          <a:xfrm>
            <a:off x="6934089" y="2847885"/>
            <a:ext cx="826328" cy="890832"/>
            <a:chOff x="1109000" y="3048000"/>
            <a:chExt cx="826328" cy="890832"/>
          </a:xfrm>
        </p:grpSpPr>
        <p:grpSp>
          <p:nvGrpSpPr>
            <p:cNvPr id="75" name="Group 3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76" name="Oval 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7" name="Straight Connector 5"/>
              <p:cNvCxnSpPr>
                <a:stCxn id="76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"/>
              <p:cNvCxnSpPr>
                <a:stCxn id="76" idx="4"/>
                <a:endCxn id="76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1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22"/>
            <p:cNvSpPr txBox="1"/>
            <p:nvPr/>
          </p:nvSpPr>
          <p:spPr>
            <a:xfrm>
              <a:off x="1109000" y="3686102"/>
              <a:ext cx="826328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50" dirty="0"/>
                <a:t>Supervisor</a:t>
              </a:r>
              <a:endParaRPr lang="en-US" sz="1050" dirty="0"/>
            </a:p>
          </p:txBody>
        </p:sp>
      </p:grpSp>
      <p:grpSp>
        <p:nvGrpSpPr>
          <p:cNvPr id="86" name="Group 23"/>
          <p:cNvGrpSpPr/>
          <p:nvPr/>
        </p:nvGrpSpPr>
        <p:grpSpPr>
          <a:xfrm>
            <a:off x="6985524" y="3793400"/>
            <a:ext cx="826328" cy="975287"/>
            <a:chOff x="1109000" y="3048000"/>
            <a:chExt cx="826328" cy="975287"/>
          </a:xfrm>
        </p:grpSpPr>
        <p:grpSp>
          <p:nvGrpSpPr>
            <p:cNvPr id="87" name="Group 3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88" name="Oval 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89" name="Straight Connector 5"/>
              <p:cNvCxnSpPr>
                <a:stCxn id="88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7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8"/>
              <p:cNvCxnSpPr>
                <a:stCxn id="88" idx="4"/>
                <a:endCxn id="88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1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22"/>
            <p:cNvSpPr txBox="1"/>
            <p:nvPr/>
          </p:nvSpPr>
          <p:spPr>
            <a:xfrm>
              <a:off x="1109000" y="3686102"/>
              <a:ext cx="826328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800" dirty="0"/>
                <a:t>Customer Care Representative</a:t>
              </a:r>
              <a:endParaRPr lang="en-US" sz="800" dirty="0"/>
            </a:p>
          </p:txBody>
        </p:sp>
      </p:grpSp>
      <p:grpSp>
        <p:nvGrpSpPr>
          <p:cNvPr id="96" name="Group 23"/>
          <p:cNvGrpSpPr/>
          <p:nvPr/>
        </p:nvGrpSpPr>
        <p:grpSpPr>
          <a:xfrm>
            <a:off x="522494" y="1017815"/>
            <a:ext cx="826328" cy="871782"/>
            <a:chOff x="1098205" y="3048000"/>
            <a:chExt cx="826328" cy="871782"/>
          </a:xfrm>
        </p:grpSpPr>
        <p:grpSp>
          <p:nvGrpSpPr>
            <p:cNvPr id="107" name="Group 3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108" name="Oval 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09" name="Straight Connector 5"/>
              <p:cNvCxnSpPr>
                <a:stCxn id="108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7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8"/>
              <p:cNvCxnSpPr>
                <a:stCxn id="108" idx="4"/>
                <a:endCxn id="108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22"/>
            <p:cNvSpPr txBox="1"/>
            <p:nvPr/>
          </p:nvSpPr>
          <p:spPr>
            <a:xfrm>
              <a:off x="1098205" y="3582597"/>
              <a:ext cx="826328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800" dirty="0"/>
                <a:t>Advertisement Representative</a:t>
              </a:r>
              <a:endParaRPr lang="en-US" sz="800" dirty="0"/>
            </a:p>
          </p:txBody>
        </p:sp>
      </p:grpSp>
      <p:cxnSp>
        <p:nvCxnSpPr>
          <p:cNvPr id="116" name="Google Shape;69;p13"/>
          <p:cNvCxnSpPr>
            <a:stCxn id="108" idx="6"/>
            <a:endCxn id="61" idx="2"/>
          </p:cNvCxnSpPr>
          <p:nvPr/>
        </p:nvCxnSpPr>
        <p:spPr>
          <a:xfrm>
            <a:off x="1050925" y="1112520"/>
            <a:ext cx="2530475" cy="67437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69;p13"/>
          <p:cNvCxnSpPr/>
          <p:nvPr/>
        </p:nvCxnSpPr>
        <p:spPr>
          <a:xfrm>
            <a:off x="1066800" y="1143000"/>
            <a:ext cx="2514600" cy="205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69;p13"/>
          <p:cNvCxnSpPr>
            <a:stCxn id="108" idx="6"/>
            <a:endCxn id="12" idx="2"/>
          </p:cNvCxnSpPr>
          <p:nvPr/>
        </p:nvCxnSpPr>
        <p:spPr>
          <a:xfrm>
            <a:off x="1050925" y="1112520"/>
            <a:ext cx="2545715" cy="276987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69;p13"/>
          <p:cNvCxnSpPr>
            <a:endCxn id="13" idx="2"/>
          </p:cNvCxnSpPr>
          <p:nvPr/>
        </p:nvCxnSpPr>
        <p:spPr>
          <a:xfrm>
            <a:off x="1066800" y="1135380"/>
            <a:ext cx="2529840" cy="34467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20" name="Group 23"/>
          <p:cNvGrpSpPr/>
          <p:nvPr/>
        </p:nvGrpSpPr>
        <p:grpSpPr>
          <a:xfrm>
            <a:off x="6828679" y="816520"/>
            <a:ext cx="826328" cy="909247"/>
            <a:chOff x="1068995" y="3048000"/>
            <a:chExt cx="826328" cy="909247"/>
          </a:xfrm>
        </p:grpSpPr>
        <p:grpSp>
          <p:nvGrpSpPr>
            <p:cNvPr id="121" name="Group 3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122" name="Oval 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23" name="Straight Connector 5"/>
              <p:cNvCxnSpPr>
                <a:stCxn id="122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7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8"/>
              <p:cNvCxnSpPr>
                <a:stCxn id="122" idx="4"/>
                <a:endCxn id="122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9" name="TextBox 22"/>
            <p:cNvSpPr txBox="1"/>
            <p:nvPr/>
          </p:nvSpPr>
          <p:spPr>
            <a:xfrm>
              <a:off x="1068995" y="3496872"/>
              <a:ext cx="82632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800" dirty="0"/>
                <a:t>Food Popularity Trend Analyst</a:t>
              </a:r>
              <a:endParaRPr lang="en-US" sz="800" dirty="0"/>
            </a:p>
          </p:txBody>
        </p:sp>
      </p:grpSp>
      <p:cxnSp>
        <p:nvCxnSpPr>
          <p:cNvPr id="130" name="Google Shape;69;p13"/>
          <p:cNvCxnSpPr/>
          <p:nvPr/>
        </p:nvCxnSpPr>
        <p:spPr>
          <a:xfrm flipH="1">
            <a:off x="5029200" y="905510"/>
            <a:ext cx="2000250" cy="9232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69;p13"/>
          <p:cNvCxnSpPr>
            <a:endCxn id="3" idx="6"/>
          </p:cNvCxnSpPr>
          <p:nvPr/>
        </p:nvCxnSpPr>
        <p:spPr>
          <a:xfrm flipH="1">
            <a:off x="5029200" y="914400"/>
            <a:ext cx="1981200" cy="227076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69;p13"/>
          <p:cNvCxnSpPr>
            <a:endCxn id="12" idx="6"/>
          </p:cNvCxnSpPr>
          <p:nvPr/>
        </p:nvCxnSpPr>
        <p:spPr>
          <a:xfrm flipH="1">
            <a:off x="5044440" y="914400"/>
            <a:ext cx="1965960" cy="296735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69;p13"/>
          <p:cNvCxnSpPr/>
          <p:nvPr/>
        </p:nvCxnSpPr>
        <p:spPr>
          <a:xfrm flipH="1">
            <a:off x="5029200" y="914400"/>
            <a:ext cx="1973580" cy="365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69;p13"/>
          <p:cNvCxnSpPr>
            <a:stCxn id="66" idx="2"/>
          </p:cNvCxnSpPr>
          <p:nvPr/>
        </p:nvCxnSpPr>
        <p:spPr>
          <a:xfrm flipH="1" flipV="1">
            <a:off x="5029200" y="1828800"/>
            <a:ext cx="2057400" cy="4635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69;p13"/>
          <p:cNvCxnSpPr>
            <a:stCxn id="66" idx="2"/>
          </p:cNvCxnSpPr>
          <p:nvPr/>
        </p:nvCxnSpPr>
        <p:spPr>
          <a:xfrm flipH="1">
            <a:off x="5020310" y="1875155"/>
            <a:ext cx="2066290" cy="61087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69;p13"/>
          <p:cNvCxnSpPr>
            <a:endCxn id="12" idx="6"/>
          </p:cNvCxnSpPr>
          <p:nvPr/>
        </p:nvCxnSpPr>
        <p:spPr>
          <a:xfrm flipH="1">
            <a:off x="5044440" y="1905000"/>
            <a:ext cx="2042160" cy="197675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69;p13"/>
          <p:cNvCxnSpPr>
            <a:stCxn id="66" idx="2"/>
          </p:cNvCxnSpPr>
          <p:nvPr/>
        </p:nvCxnSpPr>
        <p:spPr>
          <a:xfrm flipH="1">
            <a:off x="5020310" y="1875155"/>
            <a:ext cx="2066290" cy="270700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69;p13"/>
          <p:cNvCxnSpPr>
            <a:stCxn id="76" idx="2"/>
            <a:endCxn id="61" idx="6"/>
          </p:cNvCxnSpPr>
          <p:nvPr/>
        </p:nvCxnSpPr>
        <p:spPr>
          <a:xfrm flipH="1" flipV="1">
            <a:off x="5029200" y="1786890"/>
            <a:ext cx="2074545" cy="115506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69;p13"/>
          <p:cNvCxnSpPr>
            <a:stCxn id="76" idx="2"/>
            <a:endCxn id="62" idx="6"/>
          </p:cNvCxnSpPr>
          <p:nvPr/>
        </p:nvCxnSpPr>
        <p:spPr>
          <a:xfrm flipH="1" flipV="1">
            <a:off x="5029200" y="2486025"/>
            <a:ext cx="2074545" cy="4559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69;p13"/>
          <p:cNvCxnSpPr>
            <a:stCxn id="76" idx="2"/>
          </p:cNvCxnSpPr>
          <p:nvPr/>
        </p:nvCxnSpPr>
        <p:spPr>
          <a:xfrm flipH="1">
            <a:off x="5029200" y="2941955"/>
            <a:ext cx="2074545" cy="94424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69;p13"/>
          <p:cNvCxnSpPr>
            <a:stCxn id="76" idx="2"/>
            <a:endCxn id="13" idx="6"/>
          </p:cNvCxnSpPr>
          <p:nvPr/>
        </p:nvCxnSpPr>
        <p:spPr>
          <a:xfrm flipH="1">
            <a:off x="5044440" y="2941955"/>
            <a:ext cx="2059305" cy="164020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69;p13"/>
          <p:cNvCxnSpPr>
            <a:stCxn id="88" idx="2"/>
            <a:endCxn id="61" idx="6"/>
          </p:cNvCxnSpPr>
          <p:nvPr/>
        </p:nvCxnSpPr>
        <p:spPr>
          <a:xfrm flipH="1" flipV="1">
            <a:off x="5029200" y="1786890"/>
            <a:ext cx="2125980" cy="21005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69;p13"/>
          <p:cNvCxnSpPr>
            <a:endCxn id="62" idx="6"/>
          </p:cNvCxnSpPr>
          <p:nvPr/>
        </p:nvCxnSpPr>
        <p:spPr>
          <a:xfrm flipH="1" flipV="1">
            <a:off x="5029200" y="2486025"/>
            <a:ext cx="2133600" cy="14001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69;p13"/>
          <p:cNvCxnSpPr/>
          <p:nvPr/>
        </p:nvCxnSpPr>
        <p:spPr>
          <a:xfrm flipH="1">
            <a:off x="5029200" y="3886200"/>
            <a:ext cx="2133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69;p13"/>
          <p:cNvCxnSpPr/>
          <p:nvPr/>
        </p:nvCxnSpPr>
        <p:spPr>
          <a:xfrm flipH="1">
            <a:off x="5029200" y="3886200"/>
            <a:ext cx="2133600" cy="68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WPS 演示</Application>
  <PresentationFormat>On-screen Show (4:3)</PresentationFormat>
  <Paragraphs>59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NutraMeals Module 01 : Account Management Use Case Diagram </vt:lpstr>
      <vt:lpstr>NutraMeals Module 02 : Search Use Case Diagram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Yuri</dc:creator>
  <cp:lastModifiedBy>王先生</cp:lastModifiedBy>
  <cp:revision>88</cp:revision>
  <dcterms:created xsi:type="dcterms:W3CDTF">2016-12-24T15:37:00Z</dcterms:created>
  <dcterms:modified xsi:type="dcterms:W3CDTF">2022-03-27T21:38:48Z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8F76F41218F14253BDC6154B415AF8C9</vt:lpwstr>
  </property>
  <property fmtid="{D5CDD505-2E9C-101B-9397-08002B2CF9AE}" pid="3" name="KSOProductBuildVer">
    <vt:lpwstr>2052-11.1.0.11365</vt:lpwstr>
  </property>
</Properties>
</file>