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5" d="100"/>
          <a:sy n="75" d="100"/>
        </p:scale>
        <p:origin x="32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FB97-7145-4724-B846-B5B0BABF1CD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90" y="273097"/>
            <a:ext cx="4238723" cy="6925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436020" y="1510870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2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Enablers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704453" y="1834226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721299" y="182077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80293" y="1820770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399640"/>
            <a:ext cx="1726079" cy="62150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83C5A2-ECE0-6D43-AD8B-E7F3AF3A6BE4}"/>
              </a:ext>
            </a:extLst>
          </p:cNvPr>
          <p:cNvSpPr/>
          <p:nvPr/>
        </p:nvSpPr>
        <p:spPr>
          <a:xfrm>
            <a:off x="1618511" y="379638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18511" y="521632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826483" y="4333654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441924" y="2752066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182EC8-2EDA-E242-A6A7-60735887F87D}"/>
              </a:ext>
            </a:extLst>
          </p:cNvPr>
          <p:cNvCxnSpPr>
            <a:cxnSpLocks/>
          </p:cNvCxnSpPr>
          <p:nvPr/>
        </p:nvCxnSpPr>
        <p:spPr>
          <a:xfrm>
            <a:off x="3436979" y="4078197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</p:cNvCxnSpPr>
          <p:nvPr/>
        </p:nvCxnSpPr>
        <p:spPr>
          <a:xfrm>
            <a:off x="3436978" y="5498143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1213011" y="2710390"/>
            <a:ext cx="405500" cy="2212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229738" y="5534628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</p:cNvCxnSpPr>
          <p:nvPr/>
        </p:nvCxnSpPr>
        <p:spPr>
          <a:xfrm flipV="1">
            <a:off x="1158837" y="4119605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578977" y="462848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446886" y="5978673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06120" y="2217262"/>
            <a:ext cx="2212138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3998514" y="237153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317231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4063539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9787" y="4892533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6497" y="569685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80766" y="2241926"/>
            <a:ext cx="2354611" cy="43481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2469415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Details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09675" y="3227957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Food/Restaurant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21478" y="407819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Promotions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85877" y="4853615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Placing an order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567209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Information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98864" y="2217262"/>
            <a:ext cx="2328839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3" y="247181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Email/Phone Number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322336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search API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4081800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Event Bus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0" y="4892533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API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1" y="568138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B2B-gateway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8039065" y="127381"/>
            <a:ext cx="4085879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Logical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Layered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80917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5990" y="127381"/>
            <a:ext cx="4238723" cy="83825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itle 1"/>
          <p:cNvSpPr txBox="1"/>
          <p:nvPr/>
        </p:nvSpPr>
        <p:spPr>
          <a:xfrm>
            <a:off x="7369629" y="127381"/>
            <a:ext cx="4755315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Process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Client-Server Architecture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6DE8F-2326-8342-91F7-BC9C1770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4" y="838200"/>
            <a:ext cx="1028165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">
            <a:extLst>
              <a:ext uri="{FF2B5EF4-FFF2-40B4-BE49-F238E27FC236}">
                <a16:creationId xmlns:a16="http://schemas.microsoft.com/office/drawing/2014/main" id="{6DA0B03A-1B7A-3368-CB96-5A6C42C0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" y="1595120"/>
            <a:ext cx="10052685" cy="50088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0AC168-1F97-EB9C-1A4A-151BE78255B7}"/>
              </a:ext>
            </a:extLst>
          </p:cNvPr>
          <p:cNvSpPr txBox="1">
            <a:spLocks/>
          </p:cNvSpPr>
          <p:nvPr/>
        </p:nvSpPr>
        <p:spPr>
          <a:xfrm>
            <a:off x="632390" y="307987"/>
            <a:ext cx="4238723" cy="81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NutraMeals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4F71C4-79D2-55A0-5B03-D4D8B2E02139}"/>
              </a:ext>
            </a:extLst>
          </p:cNvPr>
          <p:cNvSpPr txBox="1"/>
          <p:nvPr/>
        </p:nvSpPr>
        <p:spPr>
          <a:xfrm>
            <a:off x="7436685" y="307987"/>
            <a:ext cx="4755315" cy="81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Physical View</a:t>
            </a:r>
            <a:b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Client-Server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3924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Application: NutraMeals Type: Application Architecture </vt:lpstr>
      <vt:lpstr>Application: NutraMeals Type: Application Architecture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NutraMeals Type: Application Architecture View: Logical View Style: Layered Architecture Pattern</dc:title>
  <dc:creator>Divya Kotapati</dc:creator>
  <cp:lastModifiedBy>sanket koli</cp:lastModifiedBy>
  <cp:revision>12</cp:revision>
  <dcterms:created xsi:type="dcterms:W3CDTF">2022-04-08T03:32:02Z</dcterms:created>
  <dcterms:modified xsi:type="dcterms:W3CDTF">2022-09-21T02:34:51Z</dcterms:modified>
</cp:coreProperties>
</file>