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5" r:id="rId10"/>
    <p:sldId id="264" r:id="rId11"/>
    <p:sldId id="269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68CC3C-4006-4FDB-8A97-76B102DF07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21B445-D427-47DC-B228-F99B011015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B61FFA-0DDC-4C9A-884E-093FA6483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4F77-3463-4DE0-AF8E-E41824B9E8EE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D19034-4C20-46E6-B222-D6181BC38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90F699-F610-43CF-8800-546C77567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AA32-BA4E-459E-B247-A76E96F40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98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7EA2C6-3DBF-4087-AEF4-009813DFA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35588D-F106-4382-84EA-F291257C7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9222A3-8A2F-46DC-915E-9FF5B43C4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4F77-3463-4DE0-AF8E-E41824B9E8EE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69C5E7-0208-411F-99C0-E489B98DB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DAB79C-899B-46D5-936B-4836A2C66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AA32-BA4E-459E-B247-A76E96F40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096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8B9704-8F50-4DC2-8808-AC0953194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7C90FC-3370-43DF-9C59-5088FE902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CD1A41-B47E-4F3F-BDA5-E9E602A36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4F77-3463-4DE0-AF8E-E41824B9E8EE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DBB22F-EC70-495E-BE57-3199A794E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FA55CD-27F5-467F-9BF0-3CD0E289A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AA32-BA4E-459E-B247-A76E96F40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544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BF88C9-3E22-4CA7-A1CB-D7087C10C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1DE0C1-B56C-463B-AE0B-B8A9C4F3C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8B546B-379C-4794-968C-116EE2223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4F77-3463-4DE0-AF8E-E41824B9E8EE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021233-EFB8-4314-BB4E-6098AF7CA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50FA34-97C2-47AF-A52B-90DB35AD5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AA32-BA4E-459E-B247-A76E96F40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970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2B8011-4038-4385-9EA2-AF2F2B044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F2BB8D-A0B8-4785-BD96-992A7D769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6D1449-126C-4CF1-991B-E1CDD7930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4F77-3463-4DE0-AF8E-E41824B9E8EE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977367-9A2C-4866-B5D7-CCE0D5958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95FA2B-5099-45BB-B2B4-230C8F80D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AA32-BA4E-459E-B247-A76E96F40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034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94F9A7-18DE-4C61-A678-88258D68F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6AAC4F-B9E7-4B90-8A08-BFF5B4F7D9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38D221-9662-451D-9734-E09420808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7160AC-A8B7-452F-B861-9739FC3A7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4F77-3463-4DE0-AF8E-E41824B9E8EE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3DFD58-A25E-4742-A637-78FE7B366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8477F2-D494-4693-A4F8-A52B5FA4E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AA32-BA4E-459E-B247-A76E96F40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65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6046D2-80BE-4F62-9A82-126DBE23B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650BA2-9AB6-42D0-A8C3-D76D78010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A0C40A-82D3-4B32-8963-D67D3B852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B0B5FDA-9977-48D5-8CD8-468E958B1B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7CCA7E-5C04-4052-A38A-97D08860B1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7049DE1-2402-46DC-BF72-D72C0BE69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4F77-3463-4DE0-AF8E-E41824B9E8EE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3250822-21AF-4F3B-ACED-7A45B6195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FF42E9B-7D53-4462-993E-2FB6348F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AA32-BA4E-459E-B247-A76E96F40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70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F10C1D-9649-42DE-BAB8-C0C726153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DE2DD41-B616-4E78-9590-DAB6AF6F1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4F77-3463-4DE0-AF8E-E41824B9E8EE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A4B6B44-6D34-45D0-9B4F-9EBCC7FA6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6EB7F9-1B9E-4A42-A8B2-31AB61044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AA32-BA4E-459E-B247-A76E96F40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754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24F76AB-D6DE-46DF-9962-566A986E1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4F77-3463-4DE0-AF8E-E41824B9E8EE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0205D1-47DC-4ADC-A569-59D4F953E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10763E-8226-4F5B-9177-ADA9152C9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AA32-BA4E-459E-B247-A76E96F40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36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1E2FE-F3E5-4A3F-92F6-86E4CAD28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8DFCB6-E893-49A2-9DA7-8E1F06822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EB9041-1226-4879-9DF7-84F77272B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7D8878-0CC7-45D2-BD2B-79EC42A32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4F77-3463-4DE0-AF8E-E41824B9E8EE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552D94-3647-499B-B6CD-5A95E1FD8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3DFBA0-3234-4F37-AC18-D0BE4C984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AA32-BA4E-459E-B247-A76E96F40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571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0F4E4D-5A23-4F2B-BDF0-FF61B2B56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9E06ED-0F6B-4626-BAD7-BD085EE7C2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842073-EB0D-4EDD-9CA1-4C411BD6B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140E01-5321-4FB4-AA28-485465446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4F77-3463-4DE0-AF8E-E41824B9E8EE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C81DED-23B8-4EE3-8A5B-FC4EEE224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7DA644-9AA5-4093-BA49-7B4730E1F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AA32-BA4E-459E-B247-A76E96F40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854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77A6BC-7263-4775-BF60-B9EA3CC3FD9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D44A95-B201-417A-B483-9A500C10E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81AF16-1E0B-4F7D-A817-30E8ADDBA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0E6AF9-74A0-4011-8ABD-6A0530825C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B4F77-3463-4DE0-AF8E-E41824B9E8EE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A8B9CF-229F-4482-A083-DC54688BD8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67C5F0-5ADD-4397-B633-150EB93C03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7AA32-BA4E-459E-B247-A76E96F40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279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B995A-786E-425D-9F4D-F2895801A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7922"/>
            <a:ext cx="9144000" cy="2387600"/>
          </a:xfrm>
        </p:spPr>
        <p:txBody>
          <a:bodyPr/>
          <a:lstStyle/>
          <a:p>
            <a:r>
              <a:rPr lang="en-US" altLang="ko-KR" dirty="0"/>
              <a:t>NFT</a:t>
            </a:r>
            <a:r>
              <a:rPr lang="ko-KR" altLang="en-US" dirty="0"/>
              <a:t>를 어떻게 쓸 것인가</a:t>
            </a:r>
          </a:p>
        </p:txBody>
      </p:sp>
    </p:spTree>
    <p:extLst>
      <p:ext uri="{BB962C8B-B14F-4D97-AF65-F5344CB8AC3E}">
        <p14:creationId xmlns:p14="http://schemas.microsoft.com/office/powerpoint/2010/main" val="1906989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B8EB48B-D2E3-4ABC-A604-22440EBEB2AB}"/>
              </a:ext>
            </a:extLst>
          </p:cNvPr>
          <p:cNvCxnSpPr>
            <a:cxnSpLocks/>
          </p:cNvCxnSpPr>
          <p:nvPr/>
        </p:nvCxnSpPr>
        <p:spPr>
          <a:xfrm>
            <a:off x="3572002" y="4536995"/>
            <a:ext cx="533387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D0E7BCE-7F44-41B6-8A7D-5F1134666803}"/>
              </a:ext>
            </a:extLst>
          </p:cNvPr>
          <p:cNvCxnSpPr>
            <a:cxnSpLocks/>
          </p:cNvCxnSpPr>
          <p:nvPr/>
        </p:nvCxnSpPr>
        <p:spPr>
          <a:xfrm>
            <a:off x="3429062" y="2603420"/>
            <a:ext cx="533387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25F34BE-12FC-4C0B-BFF8-3AFADD0ABC8E}"/>
              </a:ext>
            </a:extLst>
          </p:cNvPr>
          <p:cNvSpPr txBox="1"/>
          <p:nvPr/>
        </p:nvSpPr>
        <p:spPr>
          <a:xfrm>
            <a:off x="3390772" y="2321004"/>
            <a:ext cx="541045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dirty="0">
                <a:solidFill>
                  <a:schemeClr val="bg1"/>
                </a:solidFill>
              </a:rPr>
              <a:t>Q &amp; A</a:t>
            </a:r>
            <a:endParaRPr lang="ko-KR" altLang="en-US" sz="13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566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67FF33-F8B9-4053-9C8B-DC3AA9E92999}"/>
              </a:ext>
            </a:extLst>
          </p:cNvPr>
          <p:cNvSpPr txBox="1"/>
          <p:nvPr/>
        </p:nvSpPr>
        <p:spPr>
          <a:xfrm>
            <a:off x="3325320" y="2808030"/>
            <a:ext cx="582723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800" dirty="0">
                <a:solidFill>
                  <a:schemeClr val="bg1"/>
                </a:solidFill>
              </a:rPr>
              <a:t>감사합니다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B8EB48B-D2E3-4ABC-A604-22440EBEB2AB}"/>
              </a:ext>
            </a:extLst>
          </p:cNvPr>
          <p:cNvCxnSpPr>
            <a:cxnSpLocks/>
          </p:cNvCxnSpPr>
          <p:nvPr/>
        </p:nvCxnSpPr>
        <p:spPr>
          <a:xfrm>
            <a:off x="3572002" y="4536995"/>
            <a:ext cx="533387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D0E7BCE-7F44-41B6-8A7D-5F1134666803}"/>
              </a:ext>
            </a:extLst>
          </p:cNvPr>
          <p:cNvCxnSpPr>
            <a:cxnSpLocks/>
          </p:cNvCxnSpPr>
          <p:nvPr/>
        </p:nvCxnSpPr>
        <p:spPr>
          <a:xfrm>
            <a:off x="3429062" y="2603420"/>
            <a:ext cx="533387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897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67FF33-F8B9-4053-9C8B-DC3AA9E92999}"/>
              </a:ext>
            </a:extLst>
          </p:cNvPr>
          <p:cNvSpPr txBox="1"/>
          <p:nvPr/>
        </p:nvSpPr>
        <p:spPr>
          <a:xfrm>
            <a:off x="3325320" y="2808030"/>
            <a:ext cx="582723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800" dirty="0">
                <a:solidFill>
                  <a:schemeClr val="bg1"/>
                </a:solidFill>
              </a:rPr>
              <a:t>감사합니다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B8EB48B-D2E3-4ABC-A604-22440EBEB2AB}"/>
              </a:ext>
            </a:extLst>
          </p:cNvPr>
          <p:cNvCxnSpPr>
            <a:cxnSpLocks/>
          </p:cNvCxnSpPr>
          <p:nvPr/>
        </p:nvCxnSpPr>
        <p:spPr>
          <a:xfrm>
            <a:off x="-5601495" y="4536995"/>
            <a:ext cx="533387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D0E7BCE-7F44-41B6-8A7D-5F1134666803}"/>
              </a:ext>
            </a:extLst>
          </p:cNvPr>
          <p:cNvCxnSpPr>
            <a:cxnSpLocks/>
          </p:cNvCxnSpPr>
          <p:nvPr/>
        </p:nvCxnSpPr>
        <p:spPr>
          <a:xfrm>
            <a:off x="12632055" y="2603420"/>
            <a:ext cx="533387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1977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6036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C60A5B-93EC-44D4-8C22-C5BECAD56A6C}"/>
              </a:ext>
            </a:extLst>
          </p:cNvPr>
          <p:cNvSpPr txBox="1"/>
          <p:nvPr/>
        </p:nvSpPr>
        <p:spPr>
          <a:xfrm>
            <a:off x="4372370" y="2921166"/>
            <a:ext cx="87075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0" dirty="0">
                <a:solidFill>
                  <a:schemeClr val="bg1"/>
                </a:solidFill>
              </a:rPr>
              <a:t>N</a:t>
            </a:r>
            <a:endParaRPr lang="ko-KR" altLang="en-US" sz="70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9EEF2C-967F-4C45-B5AB-18B8899CD4B9}"/>
              </a:ext>
            </a:extLst>
          </p:cNvPr>
          <p:cNvSpPr txBox="1"/>
          <p:nvPr/>
        </p:nvSpPr>
        <p:spPr>
          <a:xfrm>
            <a:off x="5812108" y="2921168"/>
            <a:ext cx="63190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0" dirty="0">
                <a:solidFill>
                  <a:schemeClr val="bg1"/>
                </a:solidFill>
              </a:rPr>
              <a:t>F</a:t>
            </a:r>
            <a:endParaRPr lang="ko-KR" altLang="en-US" sz="7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A49865-F1E1-49F1-9897-BC58EC3916B6}"/>
              </a:ext>
            </a:extLst>
          </p:cNvPr>
          <p:cNvSpPr txBox="1"/>
          <p:nvPr/>
        </p:nvSpPr>
        <p:spPr>
          <a:xfrm>
            <a:off x="6948880" y="2921167"/>
            <a:ext cx="66396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0" dirty="0">
                <a:solidFill>
                  <a:schemeClr val="bg1"/>
                </a:solidFill>
              </a:rPr>
              <a:t>T</a:t>
            </a:r>
            <a:endParaRPr lang="ko-KR" altLang="en-US" sz="7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177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C60A5B-93EC-44D4-8C22-C5BECAD56A6C}"/>
              </a:ext>
            </a:extLst>
          </p:cNvPr>
          <p:cNvSpPr txBox="1"/>
          <p:nvPr/>
        </p:nvSpPr>
        <p:spPr>
          <a:xfrm>
            <a:off x="913744" y="2921166"/>
            <a:ext cx="87075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0" dirty="0">
                <a:solidFill>
                  <a:schemeClr val="bg1"/>
                </a:solidFill>
              </a:rPr>
              <a:t>N</a:t>
            </a:r>
            <a:endParaRPr lang="ko-KR" altLang="en-US" sz="70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9EEF2C-967F-4C45-B5AB-18B8899CD4B9}"/>
              </a:ext>
            </a:extLst>
          </p:cNvPr>
          <p:cNvSpPr txBox="1"/>
          <p:nvPr/>
        </p:nvSpPr>
        <p:spPr>
          <a:xfrm>
            <a:off x="4025919" y="2921168"/>
            <a:ext cx="63190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0" dirty="0">
                <a:solidFill>
                  <a:schemeClr val="bg1"/>
                </a:solidFill>
              </a:rPr>
              <a:t>F</a:t>
            </a:r>
            <a:endParaRPr lang="ko-KR" altLang="en-US" sz="7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A49865-F1E1-49F1-9897-BC58EC3916B6}"/>
              </a:ext>
            </a:extLst>
          </p:cNvPr>
          <p:cNvSpPr txBox="1"/>
          <p:nvPr/>
        </p:nvSpPr>
        <p:spPr>
          <a:xfrm>
            <a:off x="8681290" y="2921167"/>
            <a:ext cx="66396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0" dirty="0">
                <a:solidFill>
                  <a:schemeClr val="bg1"/>
                </a:solidFill>
              </a:rPr>
              <a:t>T</a:t>
            </a:r>
            <a:endParaRPr lang="ko-KR" altLang="en-US" sz="70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FC4B07-0EC9-4B3E-9F04-43A0CF0F46C4}"/>
              </a:ext>
            </a:extLst>
          </p:cNvPr>
          <p:cNvSpPr txBox="1"/>
          <p:nvPr/>
        </p:nvSpPr>
        <p:spPr>
          <a:xfrm>
            <a:off x="1580168" y="2921166"/>
            <a:ext cx="124264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0" dirty="0">
                <a:solidFill>
                  <a:schemeClr val="bg1"/>
                </a:solidFill>
              </a:rPr>
              <a:t>on</a:t>
            </a:r>
            <a:endParaRPr lang="ko-KR" altLang="en-US" sz="7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4E1BED-559E-4081-A568-903CEC36AD25}"/>
              </a:ext>
            </a:extLst>
          </p:cNvPr>
          <p:cNvSpPr txBox="1"/>
          <p:nvPr/>
        </p:nvSpPr>
        <p:spPr>
          <a:xfrm>
            <a:off x="4417406" y="2921166"/>
            <a:ext cx="322556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0" dirty="0" err="1">
                <a:solidFill>
                  <a:schemeClr val="bg1"/>
                </a:solidFill>
              </a:rPr>
              <a:t>ungible</a:t>
            </a:r>
            <a:endParaRPr lang="ko-KR" altLang="en-US" sz="70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4D7850-C1F6-4AD6-970C-B65F3A69F4A8}"/>
              </a:ext>
            </a:extLst>
          </p:cNvPr>
          <p:cNvSpPr txBox="1"/>
          <p:nvPr/>
        </p:nvSpPr>
        <p:spPr>
          <a:xfrm>
            <a:off x="9051658" y="2921165"/>
            <a:ext cx="215789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0" dirty="0" err="1">
                <a:solidFill>
                  <a:schemeClr val="bg1"/>
                </a:solidFill>
              </a:rPr>
              <a:t>oken</a:t>
            </a:r>
            <a:endParaRPr lang="ko-KR" altLang="en-US" sz="70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72AD10-954F-499E-8DCB-AB3C1643E793}"/>
              </a:ext>
            </a:extLst>
          </p:cNvPr>
          <p:cNvSpPr txBox="1"/>
          <p:nvPr/>
        </p:nvSpPr>
        <p:spPr>
          <a:xfrm>
            <a:off x="8307925" y="4733188"/>
            <a:ext cx="31470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chemeClr val="bg1"/>
                </a:solidFill>
              </a:rPr>
              <a:t>대체 불가능 토큰</a:t>
            </a:r>
          </a:p>
        </p:txBody>
      </p:sp>
    </p:spTree>
    <p:extLst>
      <p:ext uri="{BB962C8B-B14F-4D97-AF65-F5344CB8AC3E}">
        <p14:creationId xmlns:p14="http://schemas.microsoft.com/office/powerpoint/2010/main" val="690876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id a CryptoPunk NFT Just Sell for $500 Million? Sort of, in a Transaction  That Illuminates How the NFT Market Differs From the Art Market">
            <a:extLst>
              <a:ext uri="{FF2B5EF4-FFF2-40B4-BE49-F238E27FC236}">
                <a16:creationId xmlns:a16="http://schemas.microsoft.com/office/drawing/2014/main" id="{DB7CB9A1-D477-462F-A551-08113CBA7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080" y="200025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6A4BE2-05CB-423E-83AD-12025B06CAF2}"/>
              </a:ext>
            </a:extLst>
          </p:cNvPr>
          <p:cNvSpPr txBox="1"/>
          <p:nvPr/>
        </p:nvSpPr>
        <p:spPr>
          <a:xfrm>
            <a:off x="6690922" y="2922346"/>
            <a:ext cx="328327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0" dirty="0">
                <a:solidFill>
                  <a:schemeClr val="bg1"/>
                </a:solidFill>
              </a:rPr>
              <a:t>60</a:t>
            </a:r>
            <a:r>
              <a:rPr lang="ko-KR" altLang="en-US" sz="7000" dirty="0">
                <a:solidFill>
                  <a:schemeClr val="bg1"/>
                </a:solidFill>
              </a:rPr>
              <a:t>억 원</a:t>
            </a:r>
          </a:p>
        </p:txBody>
      </p:sp>
    </p:spTree>
    <p:extLst>
      <p:ext uri="{BB962C8B-B14F-4D97-AF65-F5344CB8AC3E}">
        <p14:creationId xmlns:p14="http://schemas.microsoft.com/office/powerpoint/2010/main" val="3222051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d a CryptoPunk NFT Just Sell for $500 Million? Sort of, in a Transaction  That Illuminates How the NFT Market Differs From the Art Market">
            <a:extLst>
              <a:ext uri="{FF2B5EF4-FFF2-40B4-BE49-F238E27FC236}">
                <a16:creationId xmlns:a16="http://schemas.microsoft.com/office/drawing/2014/main" id="{8EA711B0-4D0A-4477-98B8-7168AAE17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75868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D13663-8A76-4F33-A35F-8BBDF3D06954}"/>
              </a:ext>
            </a:extLst>
          </p:cNvPr>
          <p:cNvSpPr txBox="1"/>
          <p:nvPr/>
        </p:nvSpPr>
        <p:spPr>
          <a:xfrm>
            <a:off x="1053520" y="4625311"/>
            <a:ext cx="268695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dirty="0">
                <a:solidFill>
                  <a:schemeClr val="bg1"/>
                </a:solidFill>
              </a:rPr>
              <a:t>소유자 </a:t>
            </a:r>
            <a:r>
              <a:rPr lang="en-US" altLang="ko-KR" sz="5000" dirty="0">
                <a:solidFill>
                  <a:schemeClr val="bg1"/>
                </a:solidFill>
              </a:rPr>
              <a:t>1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E9FCC0-6A63-494B-9043-0654321D6ADA}"/>
              </a:ext>
            </a:extLst>
          </p:cNvPr>
          <p:cNvSpPr txBox="1"/>
          <p:nvPr/>
        </p:nvSpPr>
        <p:spPr>
          <a:xfrm>
            <a:off x="4752523" y="4625310"/>
            <a:ext cx="268695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dirty="0">
                <a:solidFill>
                  <a:schemeClr val="bg1"/>
                </a:solidFill>
              </a:rPr>
              <a:t>소유자 </a:t>
            </a:r>
            <a:r>
              <a:rPr lang="en-US" altLang="ko-KR" sz="5000" dirty="0">
                <a:solidFill>
                  <a:schemeClr val="bg1"/>
                </a:solidFill>
              </a:rPr>
              <a:t>2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125A94-77C6-452A-AD3E-0A08B0826B8A}"/>
              </a:ext>
            </a:extLst>
          </p:cNvPr>
          <p:cNvSpPr txBox="1"/>
          <p:nvPr/>
        </p:nvSpPr>
        <p:spPr>
          <a:xfrm>
            <a:off x="8451526" y="4625310"/>
            <a:ext cx="268695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dirty="0">
                <a:solidFill>
                  <a:schemeClr val="bg1"/>
                </a:solidFill>
              </a:rPr>
              <a:t>소유자 </a:t>
            </a:r>
            <a:r>
              <a:rPr lang="en-US" altLang="ko-KR" sz="5000" dirty="0">
                <a:solidFill>
                  <a:schemeClr val="bg1"/>
                </a:solidFill>
              </a:rPr>
              <a:t>3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8" name="화살표: 아래로 구부러짐 7">
            <a:extLst>
              <a:ext uri="{FF2B5EF4-FFF2-40B4-BE49-F238E27FC236}">
                <a16:creationId xmlns:a16="http://schemas.microsoft.com/office/drawing/2014/main" id="{EBDBE3DA-6851-4DB9-9533-BE4E629D9FEA}"/>
              </a:ext>
            </a:extLst>
          </p:cNvPr>
          <p:cNvSpPr/>
          <p:nvPr/>
        </p:nvSpPr>
        <p:spPr>
          <a:xfrm>
            <a:off x="3030347" y="3977066"/>
            <a:ext cx="2464442" cy="731520"/>
          </a:xfrm>
          <a:prstGeom prst="curvedDownArrow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화살표: 아래로 구부러짐 8">
            <a:extLst>
              <a:ext uri="{FF2B5EF4-FFF2-40B4-BE49-F238E27FC236}">
                <a16:creationId xmlns:a16="http://schemas.microsoft.com/office/drawing/2014/main" id="{A4C3DEB9-B639-495F-B290-01C8D7E5A641}"/>
              </a:ext>
            </a:extLst>
          </p:cNvPr>
          <p:cNvSpPr/>
          <p:nvPr/>
        </p:nvSpPr>
        <p:spPr>
          <a:xfrm>
            <a:off x="7066850" y="3977066"/>
            <a:ext cx="2464442" cy="731520"/>
          </a:xfrm>
          <a:prstGeom prst="curvedDownArrow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778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DCD5BA-9C65-4BB0-A04D-1A1DF040F8EB}"/>
              </a:ext>
            </a:extLst>
          </p:cNvPr>
          <p:cNvSpPr txBox="1"/>
          <p:nvPr/>
        </p:nvSpPr>
        <p:spPr>
          <a:xfrm>
            <a:off x="1490412" y="993044"/>
            <a:ext cx="921117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0" dirty="0">
                <a:solidFill>
                  <a:schemeClr val="bg1"/>
                </a:solidFill>
              </a:rPr>
              <a:t>경매를 통한 가격 책정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B6AC3C-FAA2-4A11-B402-0F7D209032A1}"/>
              </a:ext>
            </a:extLst>
          </p:cNvPr>
          <p:cNvSpPr txBox="1"/>
          <p:nvPr/>
        </p:nvSpPr>
        <p:spPr>
          <a:xfrm>
            <a:off x="4752523" y="4625310"/>
            <a:ext cx="268695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dirty="0">
                <a:solidFill>
                  <a:schemeClr val="bg1"/>
                </a:solidFill>
              </a:rPr>
              <a:t>소유자 </a:t>
            </a:r>
            <a:r>
              <a:rPr lang="en-US" altLang="ko-KR" sz="5000" dirty="0">
                <a:solidFill>
                  <a:schemeClr val="bg1"/>
                </a:solidFill>
              </a:rPr>
              <a:t>2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pic>
        <p:nvPicPr>
          <p:cNvPr id="2050" name="Picture 2" descr="김봉진(기업인) - 나무위키">
            <a:extLst>
              <a:ext uri="{FF2B5EF4-FFF2-40B4-BE49-F238E27FC236}">
                <a16:creationId xmlns:a16="http://schemas.microsoft.com/office/drawing/2014/main" id="{2EA0274A-04E0-4002-9859-C6BA9E609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451" y="3883756"/>
            <a:ext cx="1975238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539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dea of ideas: 타이어로 만든 조형물">
            <a:extLst>
              <a:ext uri="{FF2B5EF4-FFF2-40B4-BE49-F238E27FC236}">
                <a16:creationId xmlns:a16="http://schemas.microsoft.com/office/drawing/2014/main" id="{6C802F46-BB79-4FB4-BF59-A422A7DCD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975" y="357188"/>
            <a:ext cx="2686050" cy="3444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8CF8FC-8F5F-4480-8EFA-C31F10C33523}"/>
              </a:ext>
            </a:extLst>
          </p:cNvPr>
          <p:cNvSpPr txBox="1"/>
          <p:nvPr/>
        </p:nvSpPr>
        <p:spPr>
          <a:xfrm>
            <a:off x="5362466" y="3801301"/>
            <a:ext cx="146706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dirty="0">
                <a:solidFill>
                  <a:schemeClr val="bg1"/>
                </a:solidFill>
              </a:rPr>
              <a:t>소유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0037FC-E926-4DDB-9DC6-E0D30EBD0C0C}"/>
              </a:ext>
            </a:extLst>
          </p:cNvPr>
          <p:cNvSpPr txBox="1"/>
          <p:nvPr/>
        </p:nvSpPr>
        <p:spPr>
          <a:xfrm>
            <a:off x="2438291" y="5211001"/>
            <a:ext cx="146706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dirty="0">
                <a:solidFill>
                  <a:schemeClr val="bg1"/>
                </a:solidFill>
              </a:rPr>
              <a:t>지분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79367B-91A2-43BF-99E2-9FCA1282943F}"/>
              </a:ext>
            </a:extLst>
          </p:cNvPr>
          <p:cNvSpPr txBox="1"/>
          <p:nvPr/>
        </p:nvSpPr>
        <p:spPr>
          <a:xfrm>
            <a:off x="3895398" y="5214089"/>
            <a:ext cx="146706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dirty="0">
                <a:solidFill>
                  <a:schemeClr val="bg1"/>
                </a:solidFill>
              </a:rPr>
              <a:t>지분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36801A-A631-4A19-A2E5-7FC19AEA01EF}"/>
              </a:ext>
            </a:extLst>
          </p:cNvPr>
          <p:cNvSpPr txBox="1"/>
          <p:nvPr/>
        </p:nvSpPr>
        <p:spPr>
          <a:xfrm>
            <a:off x="5352505" y="5217177"/>
            <a:ext cx="146706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dirty="0">
                <a:solidFill>
                  <a:schemeClr val="bg1"/>
                </a:solidFill>
              </a:rPr>
              <a:t>지분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1BDC04-C599-49F4-8C8B-9BA89133B169}"/>
              </a:ext>
            </a:extLst>
          </p:cNvPr>
          <p:cNvSpPr txBox="1"/>
          <p:nvPr/>
        </p:nvSpPr>
        <p:spPr>
          <a:xfrm>
            <a:off x="6809612" y="5220265"/>
            <a:ext cx="146706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dirty="0">
                <a:solidFill>
                  <a:schemeClr val="bg1"/>
                </a:solidFill>
              </a:rPr>
              <a:t>지분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8D04E5-325A-438E-B1A5-4AB4B5FBDCA8}"/>
              </a:ext>
            </a:extLst>
          </p:cNvPr>
          <p:cNvSpPr txBox="1"/>
          <p:nvPr/>
        </p:nvSpPr>
        <p:spPr>
          <a:xfrm>
            <a:off x="8266719" y="5223353"/>
            <a:ext cx="146706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dirty="0">
                <a:solidFill>
                  <a:schemeClr val="bg1"/>
                </a:solidFill>
              </a:rPr>
              <a:t>지분</a:t>
            </a:r>
          </a:p>
        </p:txBody>
      </p:sp>
    </p:spTree>
    <p:extLst>
      <p:ext uri="{BB962C8B-B14F-4D97-AF65-F5344CB8AC3E}">
        <p14:creationId xmlns:p14="http://schemas.microsoft.com/office/powerpoint/2010/main" val="3206506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>
            <a:extLst>
              <a:ext uri="{FF2B5EF4-FFF2-40B4-BE49-F238E27FC236}">
                <a16:creationId xmlns:a16="http://schemas.microsoft.com/office/drawing/2014/main" id="{FFBCEF13-1986-4B8D-BA26-4CAE764D9DA4}"/>
              </a:ext>
            </a:extLst>
          </p:cNvPr>
          <p:cNvSpPr/>
          <p:nvPr/>
        </p:nvSpPr>
        <p:spPr>
          <a:xfrm>
            <a:off x="4791076" y="1577490"/>
            <a:ext cx="7110413" cy="3505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EF85824-E024-4AAD-82C3-4BECF887BDC8}"/>
              </a:ext>
            </a:extLst>
          </p:cNvPr>
          <p:cNvSpPr/>
          <p:nvPr/>
        </p:nvSpPr>
        <p:spPr>
          <a:xfrm>
            <a:off x="747711" y="1943100"/>
            <a:ext cx="2990850" cy="29908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4" name="Picture 4" descr="재활용품 어떻게 분리배출 해야 할까? : 네이버 포스트">
            <a:extLst>
              <a:ext uri="{FF2B5EF4-FFF2-40B4-BE49-F238E27FC236}">
                <a16:creationId xmlns:a16="http://schemas.microsoft.com/office/drawing/2014/main" id="{96A27AF6-4545-4700-BD5B-8A2849016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3" y="2424112"/>
            <a:ext cx="2028825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The Queen&amp;#39;s Beasts 2021 Gold 1oz Bullion Coin | The Royal Mint">
            <a:extLst>
              <a:ext uri="{FF2B5EF4-FFF2-40B4-BE49-F238E27FC236}">
                <a16:creationId xmlns:a16="http://schemas.microsoft.com/office/drawing/2014/main" id="{A65AA97E-FC56-410F-BB95-A3EEC571C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48" y="408384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2018 환경사랑공모전′ 정크아트, 지면광고, 사진 등 3개 부문별 수상작 발표">
            <a:extLst>
              <a:ext uri="{FF2B5EF4-FFF2-40B4-BE49-F238E27FC236}">
                <a16:creationId xmlns:a16="http://schemas.microsoft.com/office/drawing/2014/main" id="{FF91D492-6139-4F79-8C36-2BCEA57DB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565" y="2187266"/>
            <a:ext cx="4938712" cy="2483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E9F65D9-895B-40CE-B951-8C67E2E86CA0}"/>
              </a:ext>
            </a:extLst>
          </p:cNvPr>
          <p:cNvSpPr txBox="1"/>
          <p:nvPr/>
        </p:nvSpPr>
        <p:spPr>
          <a:xfrm>
            <a:off x="4335641" y="5160914"/>
            <a:ext cx="337784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0" dirty="0" err="1">
                <a:solidFill>
                  <a:schemeClr val="bg1"/>
                </a:solidFill>
              </a:rPr>
              <a:t>WinWin</a:t>
            </a:r>
            <a:endParaRPr lang="ko-KR" altLang="en-US" sz="7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811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67FF33-F8B9-4053-9C8B-DC3AA9E92999}"/>
              </a:ext>
            </a:extLst>
          </p:cNvPr>
          <p:cNvSpPr txBox="1"/>
          <p:nvPr/>
        </p:nvSpPr>
        <p:spPr>
          <a:xfrm>
            <a:off x="3390772" y="2321004"/>
            <a:ext cx="541045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dirty="0">
                <a:solidFill>
                  <a:schemeClr val="bg1"/>
                </a:solidFill>
              </a:rPr>
              <a:t>Q &amp; A</a:t>
            </a:r>
            <a:endParaRPr lang="ko-KR" altLang="en-US" sz="13800" dirty="0">
              <a:solidFill>
                <a:schemeClr val="bg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B8EB48B-D2E3-4ABC-A604-22440EBEB2AB}"/>
              </a:ext>
            </a:extLst>
          </p:cNvPr>
          <p:cNvCxnSpPr>
            <a:cxnSpLocks/>
          </p:cNvCxnSpPr>
          <p:nvPr/>
        </p:nvCxnSpPr>
        <p:spPr>
          <a:xfrm>
            <a:off x="12509525" y="4536995"/>
            <a:ext cx="533387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D0E7BCE-7F44-41B6-8A7D-5F1134666803}"/>
              </a:ext>
            </a:extLst>
          </p:cNvPr>
          <p:cNvCxnSpPr>
            <a:cxnSpLocks/>
          </p:cNvCxnSpPr>
          <p:nvPr/>
        </p:nvCxnSpPr>
        <p:spPr>
          <a:xfrm>
            <a:off x="-5655945" y="2603420"/>
            <a:ext cx="533387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659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47</Words>
  <Application>Microsoft Office PowerPoint</Application>
  <PresentationFormat>와이드스크린</PresentationFormat>
  <Paragraphs>28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NFT를 어떻게 쓸 것인가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NFT를 어떻게 쓸 것인가</dc:title>
  <dc:creator>Moon</dc:creator>
  <cp:lastModifiedBy>Moon</cp:lastModifiedBy>
  <cp:revision>11</cp:revision>
  <dcterms:created xsi:type="dcterms:W3CDTF">2021-11-25T23:50:23Z</dcterms:created>
  <dcterms:modified xsi:type="dcterms:W3CDTF">2021-11-26T01:16:19Z</dcterms:modified>
</cp:coreProperties>
</file>