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9"/>
  </p:notesMasterIdLst>
  <p:handoutMasterIdLst>
    <p:handoutMasterId r:id="rId20"/>
  </p:handoutMasterIdLst>
  <p:sldIdLst>
    <p:sldId id="280" r:id="rId2"/>
    <p:sldId id="303" r:id="rId3"/>
    <p:sldId id="292" r:id="rId4"/>
    <p:sldId id="301" r:id="rId5"/>
    <p:sldId id="306" r:id="rId6"/>
    <p:sldId id="302" r:id="rId7"/>
    <p:sldId id="307" r:id="rId8"/>
    <p:sldId id="308" r:id="rId9"/>
    <p:sldId id="313" r:id="rId10"/>
    <p:sldId id="309" r:id="rId11"/>
    <p:sldId id="310" r:id="rId12"/>
    <p:sldId id="311" r:id="rId13"/>
    <p:sldId id="314" r:id="rId14"/>
    <p:sldId id="312" r:id="rId15"/>
    <p:sldId id="315" r:id="rId16"/>
    <p:sldId id="316" r:id="rId17"/>
    <p:sldId id="300" r:id="rId18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AD9F73"/>
    <a:srgbClr val="C0B592"/>
    <a:srgbClr val="0066FF"/>
    <a:srgbClr val="99CCFF"/>
    <a:srgbClr val="FFFF99"/>
    <a:srgbClr val="CC33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96" autoAdjust="0"/>
    <p:restoredTop sz="86043" autoAdjust="0"/>
  </p:normalViewPr>
  <p:slideViewPr>
    <p:cSldViewPr>
      <p:cViewPr varScale="1">
        <p:scale>
          <a:sx n="63" d="100"/>
          <a:sy n="63" d="100"/>
        </p:scale>
        <p:origin x="-1362" y="-102"/>
      </p:cViewPr>
      <p:guideLst>
        <p:guide orient="horz" pos="2160"/>
        <p:guide pos="48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3269" y="-91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4989513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r>
              <a:rPr lang="pt-BR"/>
              <a:t>Barbosa e Silva 2010 • Interação Humano-Computador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8EFC9E59-E9CB-4BF9-8655-0AC3A70832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03481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fld id="{5032D136-D1A9-4EBA-AF62-62A6153DD422}" type="datetimeFigureOut">
              <a:rPr lang="pt-BR"/>
              <a:pPr>
                <a:defRPr/>
              </a:pPr>
              <a:t>03/02/2016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r>
              <a:rPr lang="pt-BR"/>
              <a:t>Barbosa e Silva 2010 • Interação Humano-Computador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BE4FC886-7C58-42A3-A0CD-B66296436B1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6155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638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57BE97E-C344-4FA8-A09D-F85D5C21D658}" type="slidenum">
              <a:rPr lang="pt-BR" smtClean="0"/>
              <a:pPr/>
              <a:t>1</a:t>
            </a:fld>
            <a:endParaRPr lang="pt-BR" smtClean="0"/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t-BR"/>
              <a:t>Barbosa e Silva 2010 • Interação Humano-Computador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Identifique e analise cada elemento presente numa situação típica de uso: contexto, usuário, objetivo, interação, interface e sistema.</a:t>
            </a:r>
          </a:p>
          <a:p>
            <a:r>
              <a:rPr lang="pt-BR" smtClean="0"/>
              <a:t>Todos estão relacionados e se influenciam mutuamente.</a:t>
            </a:r>
          </a:p>
        </p:txBody>
      </p:sp>
      <p:sp>
        <p:nvSpPr>
          <p:cNvPr id="19459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303B34C-F6A3-46E1-8814-2EB254A43115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t-BR"/>
              <a:t>Barbosa e Silva 2010 • Interação Humano-Computador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150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0670BD-E5DA-4FC3-9557-F2F6E4E682EB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t-BR"/>
              <a:t>Barbosa e Silva 2010 • Interação Humano-Computador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174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4D3C17F-A121-4CE0-B716-9331B63D8BFD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t-BR"/>
              <a:t>Barbosa e Silva 2010 • Interação Humano-Computador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3795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B43C2C9-3AA9-42D3-BB75-F81C0A0264C8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t-BR"/>
              <a:t>Barbosa e Silva 2010 • Interação Humano-Computador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198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1756CD-8E80-46EA-A6F6-82F9A95AAA6D}" type="slidenum">
              <a:rPr lang="pt-BR" smtClean="0"/>
              <a:pPr/>
              <a:t>14</a:t>
            </a:fld>
            <a:endParaRPr lang="pt-BR" smtClean="0"/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t-BR"/>
              <a:t>Barbosa e Silva 2010 • Interação Humano-Computador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>
          <a:xfrm>
            <a:off x="762000" y="2362200"/>
            <a:ext cx="7543800" cy="25939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endParaRPr lang="pt-BR" sz="46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D:\Meus Documentos\Docs\FTP\Livro de IHC\InDesign 20100628e\imgs\logos\campus_lores.gi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869113" y="5272088"/>
            <a:ext cx="90328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D:\Meus Documentos\Docs\FTP\Livro de IHC\InDesign 20100628e\imgs\logos\logo elsevier.tif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5484813"/>
            <a:ext cx="687388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8"/>
          <p:cNvSpPr>
            <a:spLocks noChangeAspect="1" noEditPoints="1"/>
          </p:cNvSpPr>
          <p:nvPr userDrawn="1"/>
        </p:nvSpPr>
        <p:spPr bwMode="auto">
          <a:xfrm>
            <a:off x="7524750" y="2349500"/>
            <a:ext cx="608013" cy="1271588"/>
          </a:xfrm>
          <a:custGeom>
            <a:avLst/>
            <a:gdLst>
              <a:gd name="T0" fmla="*/ 2147483647 w 2579"/>
              <a:gd name="T1" fmla="*/ 2147483647 h 5399"/>
              <a:gd name="T2" fmla="*/ 2147483647 w 2579"/>
              <a:gd name="T3" fmla="*/ 2147483647 h 5399"/>
              <a:gd name="T4" fmla="*/ 2147483647 w 2579"/>
              <a:gd name="T5" fmla="*/ 2147483647 h 5399"/>
              <a:gd name="T6" fmla="*/ 2147483647 w 2579"/>
              <a:gd name="T7" fmla="*/ 2147483647 h 5399"/>
              <a:gd name="T8" fmla="*/ 2147483647 w 2579"/>
              <a:gd name="T9" fmla="*/ 2147483647 h 5399"/>
              <a:gd name="T10" fmla="*/ 170298801 w 2579"/>
              <a:gd name="T11" fmla="*/ 2147483647 h 5399"/>
              <a:gd name="T12" fmla="*/ 2147483647 w 2579"/>
              <a:gd name="T13" fmla="*/ 2147483647 h 5399"/>
              <a:gd name="T14" fmla="*/ 2147483647 w 2579"/>
              <a:gd name="T15" fmla="*/ 2147483647 h 5399"/>
              <a:gd name="T16" fmla="*/ 2147483647 w 2579"/>
              <a:gd name="T17" fmla="*/ 2147483647 h 5399"/>
              <a:gd name="T18" fmla="*/ 2147483647 w 2579"/>
              <a:gd name="T19" fmla="*/ 2147483647 h 5399"/>
              <a:gd name="T20" fmla="*/ 2147483647 w 2579"/>
              <a:gd name="T21" fmla="*/ 2147483647 h 5399"/>
              <a:gd name="T22" fmla="*/ 2147483647 w 2579"/>
              <a:gd name="T23" fmla="*/ 2147483647 h 5399"/>
              <a:gd name="T24" fmla="*/ 2147483647 w 2579"/>
              <a:gd name="T25" fmla="*/ 2147483647 h 5399"/>
              <a:gd name="T26" fmla="*/ 2147483647 w 2579"/>
              <a:gd name="T27" fmla="*/ 2147483647 h 5399"/>
              <a:gd name="T28" fmla="*/ 2147483647 w 2579"/>
              <a:gd name="T29" fmla="*/ 2147483647 h 5399"/>
              <a:gd name="T30" fmla="*/ 2147483647 w 2579"/>
              <a:gd name="T31" fmla="*/ 2147483647 h 5399"/>
              <a:gd name="T32" fmla="*/ 2147483647 w 2579"/>
              <a:gd name="T33" fmla="*/ 2147483647 h 5399"/>
              <a:gd name="T34" fmla="*/ 2147483647 w 2579"/>
              <a:gd name="T35" fmla="*/ 2147483647 h 5399"/>
              <a:gd name="T36" fmla="*/ 2147483647 w 2579"/>
              <a:gd name="T37" fmla="*/ 2147483647 h 5399"/>
              <a:gd name="T38" fmla="*/ 2147483647 w 2579"/>
              <a:gd name="T39" fmla="*/ 2147483647 h 5399"/>
              <a:gd name="T40" fmla="*/ 2147483647 w 2579"/>
              <a:gd name="T41" fmla="*/ 2147483647 h 5399"/>
              <a:gd name="T42" fmla="*/ 2147483647 w 2579"/>
              <a:gd name="T43" fmla="*/ 2147483647 h 5399"/>
              <a:gd name="T44" fmla="*/ 2147483647 w 2579"/>
              <a:gd name="T45" fmla="*/ 2147483647 h 5399"/>
              <a:gd name="T46" fmla="*/ 2147483647 w 2579"/>
              <a:gd name="T47" fmla="*/ 2147483647 h 5399"/>
              <a:gd name="T48" fmla="*/ 2147483647 w 2579"/>
              <a:gd name="T49" fmla="*/ 2147483647 h 5399"/>
              <a:gd name="T50" fmla="*/ 2147483647 w 2579"/>
              <a:gd name="T51" fmla="*/ 2147483647 h 5399"/>
              <a:gd name="T52" fmla="*/ 2147483647 w 2579"/>
              <a:gd name="T53" fmla="*/ 2147483647 h 5399"/>
              <a:gd name="T54" fmla="*/ 2147483647 w 2579"/>
              <a:gd name="T55" fmla="*/ 2147483647 h 5399"/>
              <a:gd name="T56" fmla="*/ 2147483647 w 2579"/>
              <a:gd name="T57" fmla="*/ 2147483647 h 5399"/>
              <a:gd name="T58" fmla="*/ 2147483647 w 2579"/>
              <a:gd name="T59" fmla="*/ 2147483647 h 5399"/>
              <a:gd name="T60" fmla="*/ 2147483647 w 2579"/>
              <a:gd name="T61" fmla="*/ 2147483647 h 5399"/>
              <a:gd name="T62" fmla="*/ 2147483647 w 2579"/>
              <a:gd name="T63" fmla="*/ 2147483647 h 5399"/>
              <a:gd name="T64" fmla="*/ 2147483647 w 2579"/>
              <a:gd name="T65" fmla="*/ 2147483647 h 5399"/>
              <a:gd name="T66" fmla="*/ 2147483647 w 2579"/>
              <a:gd name="T67" fmla="*/ 2147483647 h 5399"/>
              <a:gd name="T68" fmla="*/ 2147483647 w 2579"/>
              <a:gd name="T69" fmla="*/ 2147483647 h 5399"/>
              <a:gd name="T70" fmla="*/ 2147483647 w 2579"/>
              <a:gd name="T71" fmla="*/ 2147483647 h 5399"/>
              <a:gd name="T72" fmla="*/ 2147483647 w 2579"/>
              <a:gd name="T73" fmla="*/ 2147483647 h 5399"/>
              <a:gd name="T74" fmla="*/ 2147483647 w 2579"/>
              <a:gd name="T75" fmla="*/ 2147483647 h 5399"/>
              <a:gd name="T76" fmla="*/ 2147483647 w 2579"/>
              <a:gd name="T77" fmla="*/ 2147483647 h 5399"/>
              <a:gd name="T78" fmla="*/ 2147483647 w 2579"/>
              <a:gd name="T79" fmla="*/ 0 h 5399"/>
              <a:gd name="T80" fmla="*/ 2147483647 w 2579"/>
              <a:gd name="T81" fmla="*/ 2147483647 h 5399"/>
              <a:gd name="T82" fmla="*/ 2147483647 w 2579"/>
              <a:gd name="T83" fmla="*/ 2147483647 h 5399"/>
              <a:gd name="T84" fmla="*/ 2147483647 w 2579"/>
              <a:gd name="T85" fmla="*/ 2147483647 h 53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79"/>
              <a:gd name="T130" fmla="*/ 0 h 5399"/>
              <a:gd name="T131" fmla="*/ 2579 w 2579"/>
              <a:gd name="T132" fmla="*/ 5399 h 539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8" name="Freeform 13"/>
          <p:cNvSpPr>
            <a:spLocks noChangeAspect="1" noEditPoints="1"/>
          </p:cNvSpPr>
          <p:nvPr userDrawn="1"/>
        </p:nvSpPr>
        <p:spPr bwMode="auto">
          <a:xfrm>
            <a:off x="2830513" y="715963"/>
            <a:ext cx="485775" cy="1273175"/>
          </a:xfrm>
          <a:custGeom>
            <a:avLst/>
            <a:gdLst>
              <a:gd name="T0" fmla="*/ 2147483647 w 2083"/>
              <a:gd name="T1" fmla="*/ 2147483647 h 5465"/>
              <a:gd name="T2" fmla="*/ 2147483647 w 2083"/>
              <a:gd name="T3" fmla="*/ 0 h 5465"/>
              <a:gd name="T4" fmla="*/ 2147483647 w 2083"/>
              <a:gd name="T5" fmla="*/ 2147483647 h 5465"/>
              <a:gd name="T6" fmla="*/ 2147483647 w 2083"/>
              <a:gd name="T7" fmla="*/ 2147483647 h 5465"/>
              <a:gd name="T8" fmla="*/ 2147483647 w 2083"/>
              <a:gd name="T9" fmla="*/ 2147483647 h 5465"/>
              <a:gd name="T10" fmla="*/ 2147483647 w 2083"/>
              <a:gd name="T11" fmla="*/ 2147483647 h 5465"/>
              <a:gd name="T12" fmla="*/ 2147483647 w 2083"/>
              <a:gd name="T13" fmla="*/ 2147483647 h 5465"/>
              <a:gd name="T14" fmla="*/ 12672125 w 2083"/>
              <a:gd name="T15" fmla="*/ 2147483647 h 5465"/>
              <a:gd name="T16" fmla="*/ 0 w 2083"/>
              <a:gd name="T17" fmla="*/ 2147483647 h 5465"/>
              <a:gd name="T18" fmla="*/ 0 w 2083"/>
              <a:gd name="T19" fmla="*/ 2147483647 h 5465"/>
              <a:gd name="T20" fmla="*/ 0 w 2083"/>
              <a:gd name="T21" fmla="*/ 2147483647 h 5465"/>
              <a:gd name="T22" fmla="*/ 2147483647 w 2083"/>
              <a:gd name="T23" fmla="*/ 2147483647 h 5465"/>
              <a:gd name="T24" fmla="*/ 2147483647 w 2083"/>
              <a:gd name="T25" fmla="*/ 2147483647 h 5465"/>
              <a:gd name="T26" fmla="*/ 2147483647 w 2083"/>
              <a:gd name="T27" fmla="*/ 2147483647 h 5465"/>
              <a:gd name="T28" fmla="*/ 2147483647 w 2083"/>
              <a:gd name="T29" fmla="*/ 2147483647 h 5465"/>
              <a:gd name="T30" fmla="*/ 2147483647 w 2083"/>
              <a:gd name="T31" fmla="*/ 2147483647 h 5465"/>
              <a:gd name="T32" fmla="*/ 2147483647 w 2083"/>
              <a:gd name="T33" fmla="*/ 2147483647 h 5465"/>
              <a:gd name="T34" fmla="*/ 2147483647 w 2083"/>
              <a:gd name="T35" fmla="*/ 2147483647 h 5465"/>
              <a:gd name="T36" fmla="*/ 2147483647 w 2083"/>
              <a:gd name="T37" fmla="*/ 2147483647 h 5465"/>
              <a:gd name="T38" fmla="*/ 2147483647 w 2083"/>
              <a:gd name="T39" fmla="*/ 2147483647 h 5465"/>
              <a:gd name="T40" fmla="*/ 2147483647 w 2083"/>
              <a:gd name="T41" fmla="*/ 2147483647 h 5465"/>
              <a:gd name="T42" fmla="*/ 2147483647 w 2083"/>
              <a:gd name="T43" fmla="*/ 2147483647 h 5465"/>
              <a:gd name="T44" fmla="*/ 2147483647 w 2083"/>
              <a:gd name="T45" fmla="*/ 2147483647 h 5465"/>
              <a:gd name="T46" fmla="*/ 2147483647 w 2083"/>
              <a:gd name="T47" fmla="*/ 2147483647 h 5465"/>
              <a:gd name="T48" fmla="*/ 2147483647 w 2083"/>
              <a:gd name="T49" fmla="*/ 2147483647 h 5465"/>
              <a:gd name="T50" fmla="*/ 2147483647 w 2083"/>
              <a:gd name="T51" fmla="*/ 2147483647 h 5465"/>
              <a:gd name="T52" fmla="*/ 2147483647 w 2083"/>
              <a:gd name="T53" fmla="*/ 2147483647 h 5465"/>
              <a:gd name="T54" fmla="*/ 2147483647 w 2083"/>
              <a:gd name="T55" fmla="*/ 2147483647 h 5465"/>
              <a:gd name="T56" fmla="*/ 2147483647 w 2083"/>
              <a:gd name="T57" fmla="*/ 2147483647 h 5465"/>
              <a:gd name="T58" fmla="*/ 2147483647 w 2083"/>
              <a:gd name="T59" fmla="*/ 2147483647 h 5465"/>
              <a:gd name="T60" fmla="*/ 2147483647 w 2083"/>
              <a:gd name="T61" fmla="*/ 2147483647 h 5465"/>
              <a:gd name="T62" fmla="*/ 2147483647 w 2083"/>
              <a:gd name="T63" fmla="*/ 2147483647 h 5465"/>
              <a:gd name="T64" fmla="*/ 2147483647 w 2083"/>
              <a:gd name="T65" fmla="*/ 2147483647 h 5465"/>
              <a:gd name="T66" fmla="*/ 2147483647 w 2083"/>
              <a:gd name="T67" fmla="*/ 2147483647 h 5465"/>
              <a:gd name="T68" fmla="*/ 2147483647 w 2083"/>
              <a:gd name="T69" fmla="*/ 2147483647 h 5465"/>
              <a:gd name="T70" fmla="*/ 2147483647 w 2083"/>
              <a:gd name="T71" fmla="*/ 2147483647 h 5465"/>
              <a:gd name="T72" fmla="*/ 2147483647 w 2083"/>
              <a:gd name="T73" fmla="*/ 2147483647 h 5465"/>
              <a:gd name="T74" fmla="*/ 2147483647 w 2083"/>
              <a:gd name="T75" fmla="*/ 2147483647 h 5465"/>
              <a:gd name="T76" fmla="*/ 2147483647 w 2083"/>
              <a:gd name="T77" fmla="*/ 2147483647 h 5465"/>
              <a:gd name="T78" fmla="*/ 2147483647 w 2083"/>
              <a:gd name="T79" fmla="*/ 2147483647 h 5465"/>
              <a:gd name="T80" fmla="*/ 2147483647 w 2083"/>
              <a:gd name="T81" fmla="*/ 2147483647 h 5465"/>
              <a:gd name="T82" fmla="*/ 2147483647 w 2083"/>
              <a:gd name="T83" fmla="*/ 2147483647 h 54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83"/>
              <a:gd name="T127" fmla="*/ 0 h 5465"/>
              <a:gd name="T128" fmla="*/ 2083 w 2083"/>
              <a:gd name="T129" fmla="*/ 5465 h 54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28575">
            <a:solidFill>
              <a:srgbClr val="002060"/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9" name="Oval Callout 1"/>
          <p:cNvSpPr/>
          <p:nvPr userDrawn="1"/>
        </p:nvSpPr>
        <p:spPr>
          <a:xfrm>
            <a:off x="3967163" y="476250"/>
            <a:ext cx="1004887" cy="698500"/>
          </a:xfrm>
          <a:prstGeom prst="wedgeEllipseCallout">
            <a:avLst>
              <a:gd name="adj1" fmla="val -64022"/>
              <a:gd name="adj2" fmla="val 44135"/>
            </a:avLst>
          </a:prstGeom>
          <a:noFill/>
          <a:ln w="28575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" name="Group 1"/>
          <p:cNvGrpSpPr>
            <a:grpSpLocks/>
          </p:cNvGrpSpPr>
          <p:nvPr userDrawn="1"/>
        </p:nvGrpSpPr>
        <p:grpSpPr bwMode="auto">
          <a:xfrm>
            <a:off x="5014565" y="1340768"/>
            <a:ext cx="893638" cy="812294"/>
            <a:chOff x="1200085" y="966246"/>
            <a:chExt cx="202002" cy="176754"/>
          </a:xfrm>
          <a:noFill/>
        </p:grpSpPr>
        <p:sp>
          <p:nvSpPr>
            <p:cNvPr id="11" name="Rounded Rectangle 2"/>
            <p:cNvSpPr/>
            <p:nvPr/>
          </p:nvSpPr>
          <p:spPr>
            <a:xfrm flipH="1">
              <a:off x="1200085" y="966246"/>
              <a:ext cx="202002" cy="131513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ounded Rectangle 3"/>
            <p:cNvSpPr/>
            <p:nvPr/>
          </p:nvSpPr>
          <p:spPr>
            <a:xfrm flipH="1">
              <a:off x="1217445" y="984921"/>
              <a:ext cx="167283" cy="94164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ounded Rectangle 4"/>
            <p:cNvSpPr/>
            <p:nvPr/>
          </p:nvSpPr>
          <p:spPr>
            <a:xfrm flipH="1">
              <a:off x="1210080" y="1114856"/>
              <a:ext cx="182012" cy="28144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1"/>
          <p:cNvGrpSpPr/>
          <p:nvPr userDrawn="1"/>
        </p:nvGrpSpPr>
        <p:grpSpPr>
          <a:xfrm rot="426708">
            <a:off x="3958724" y="1368858"/>
            <a:ext cx="518672" cy="1044380"/>
            <a:chOff x="1004343" y="990600"/>
            <a:chExt cx="1648911" cy="3196081"/>
          </a:xfrm>
          <a:noFill/>
        </p:grpSpPr>
        <p:grpSp>
          <p:nvGrpSpPr>
            <p:cNvPr id="15" name="Group 31"/>
            <p:cNvGrpSpPr/>
            <p:nvPr/>
          </p:nvGrpSpPr>
          <p:grpSpPr>
            <a:xfrm>
              <a:off x="1004343" y="990600"/>
              <a:ext cx="1648911" cy="3196081"/>
              <a:chOff x="1004343" y="990600"/>
              <a:chExt cx="1648911" cy="3196081"/>
            </a:xfrm>
            <a:grpFill/>
          </p:grpSpPr>
          <p:sp>
            <p:nvSpPr>
              <p:cNvPr id="27" name="Rounded Rectangle 14"/>
              <p:cNvSpPr/>
              <p:nvPr/>
            </p:nvSpPr>
            <p:spPr>
              <a:xfrm rot="5400000">
                <a:off x="2080942" y="1090342"/>
                <a:ext cx="533400" cy="333916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8" name="Rounded Rectangle 2"/>
              <p:cNvSpPr/>
              <p:nvPr/>
            </p:nvSpPr>
            <p:spPr>
              <a:xfrm rot="5400000">
                <a:off x="427431" y="1960857"/>
                <a:ext cx="2802736" cy="1648911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6" name="Group 32"/>
            <p:cNvGrpSpPr/>
            <p:nvPr/>
          </p:nvGrpSpPr>
          <p:grpSpPr>
            <a:xfrm>
              <a:off x="1239899" y="1641153"/>
              <a:ext cx="1177801" cy="2321247"/>
              <a:chOff x="1239899" y="1641153"/>
              <a:chExt cx="1177801" cy="2321247"/>
            </a:xfrm>
            <a:grpFill/>
          </p:grpSpPr>
          <p:sp>
            <p:nvSpPr>
              <p:cNvPr id="17" name="Rounded Rectangle 3"/>
              <p:cNvSpPr/>
              <p:nvPr/>
            </p:nvSpPr>
            <p:spPr>
              <a:xfrm rot="5400000">
                <a:off x="1291248" y="1589804"/>
                <a:ext cx="1075103" cy="1177801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8" name="Rounded Rectangle 5"/>
              <p:cNvSpPr/>
              <p:nvPr/>
            </p:nvSpPr>
            <p:spPr>
              <a:xfrm rot="5400000">
                <a:off x="1254457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9" name="Rounded Rectangle 6"/>
              <p:cNvSpPr/>
              <p:nvPr/>
            </p:nvSpPr>
            <p:spPr>
              <a:xfrm rot="5400000">
                <a:off x="1676400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0" name="Rounded Rectangle 7"/>
              <p:cNvSpPr/>
              <p:nvPr/>
            </p:nvSpPr>
            <p:spPr>
              <a:xfrm rot="5400000">
                <a:off x="2098342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1" name="Rounded Rectangle 8"/>
              <p:cNvSpPr/>
              <p:nvPr/>
            </p:nvSpPr>
            <p:spPr>
              <a:xfrm rot="5400000">
                <a:off x="1254457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2" name="Rounded Rectangle 9"/>
              <p:cNvSpPr/>
              <p:nvPr/>
            </p:nvSpPr>
            <p:spPr>
              <a:xfrm rot="5400000">
                <a:off x="1676400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3" name="Rounded Rectangle 10"/>
              <p:cNvSpPr/>
              <p:nvPr/>
            </p:nvSpPr>
            <p:spPr>
              <a:xfrm rot="5400000">
                <a:off x="2098342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4" name="Rounded Rectangle 11"/>
              <p:cNvSpPr/>
              <p:nvPr/>
            </p:nvSpPr>
            <p:spPr>
              <a:xfrm rot="5400000">
                <a:off x="1254457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5" name="Rounded Rectangle 12"/>
              <p:cNvSpPr/>
              <p:nvPr/>
            </p:nvSpPr>
            <p:spPr>
              <a:xfrm rot="5400000">
                <a:off x="1676400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6" name="Rounded Rectangle 13"/>
              <p:cNvSpPr/>
              <p:nvPr/>
            </p:nvSpPr>
            <p:spPr>
              <a:xfrm rot="5400000">
                <a:off x="2098342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29" name="Freeform 1"/>
          <p:cNvSpPr/>
          <p:nvPr userDrawn="1"/>
        </p:nvSpPr>
        <p:spPr>
          <a:xfrm>
            <a:off x="4700588" y="2371725"/>
            <a:ext cx="558800" cy="696913"/>
          </a:xfrm>
          <a:custGeom>
            <a:avLst/>
            <a:gdLst>
              <a:gd name="connsiteX0" fmla="*/ 374121 w 1063625"/>
              <a:gd name="connsiteY0" fmla="*/ 1371600 h 1456796"/>
              <a:gd name="connsiteX1" fmla="*/ 37571 w 1063625"/>
              <a:gd name="connsiteY1" fmla="*/ 812800 h 1456796"/>
              <a:gd name="connsiteX2" fmla="*/ 148696 w 1063625"/>
              <a:gd name="connsiteY2" fmla="*/ 669925 h 1456796"/>
              <a:gd name="connsiteX3" fmla="*/ 164571 w 1063625"/>
              <a:gd name="connsiteY3" fmla="*/ 663575 h 1456796"/>
              <a:gd name="connsiteX4" fmla="*/ 278871 w 1063625"/>
              <a:gd name="connsiteY4" fmla="*/ 908050 h 1456796"/>
              <a:gd name="connsiteX5" fmla="*/ 291571 w 1063625"/>
              <a:gd name="connsiteY5" fmla="*/ 127000 h 1456796"/>
              <a:gd name="connsiteX6" fmla="*/ 497946 w 1063625"/>
              <a:gd name="connsiteY6" fmla="*/ 146050 h 1456796"/>
              <a:gd name="connsiteX7" fmla="*/ 472546 w 1063625"/>
              <a:gd name="connsiteY7" fmla="*/ 635000 h 1456796"/>
              <a:gd name="connsiteX8" fmla="*/ 488421 w 1063625"/>
              <a:gd name="connsiteY8" fmla="*/ 381000 h 1456796"/>
              <a:gd name="connsiteX9" fmla="*/ 631296 w 1063625"/>
              <a:gd name="connsiteY9" fmla="*/ 387350 h 1456796"/>
              <a:gd name="connsiteX10" fmla="*/ 672571 w 1063625"/>
              <a:gd name="connsiteY10" fmla="*/ 628650 h 1456796"/>
              <a:gd name="connsiteX11" fmla="*/ 688446 w 1063625"/>
              <a:gd name="connsiteY11" fmla="*/ 428625 h 1456796"/>
              <a:gd name="connsiteX12" fmla="*/ 809096 w 1063625"/>
              <a:gd name="connsiteY12" fmla="*/ 428625 h 1456796"/>
              <a:gd name="connsiteX13" fmla="*/ 828146 w 1063625"/>
              <a:gd name="connsiteY13" fmla="*/ 673100 h 1456796"/>
              <a:gd name="connsiteX14" fmla="*/ 844021 w 1063625"/>
              <a:gd name="connsiteY14" fmla="*/ 492125 h 1456796"/>
              <a:gd name="connsiteX15" fmla="*/ 1037696 w 1063625"/>
              <a:gd name="connsiteY15" fmla="*/ 603250 h 1456796"/>
              <a:gd name="connsiteX16" fmla="*/ 999596 w 1063625"/>
              <a:gd name="connsiteY16" fmla="*/ 977900 h 1456796"/>
              <a:gd name="connsiteX17" fmla="*/ 837671 w 1063625"/>
              <a:gd name="connsiteY17" fmla="*/ 1323975 h 1456796"/>
              <a:gd name="connsiteX18" fmla="*/ 374121 w 1063625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450975 h 1536171"/>
              <a:gd name="connsiteX1" fmla="*/ 37571 w 1060979"/>
              <a:gd name="connsiteY1" fmla="*/ 892175 h 1536171"/>
              <a:gd name="connsiteX2" fmla="*/ 148696 w 1060979"/>
              <a:gd name="connsiteY2" fmla="*/ 749300 h 1536171"/>
              <a:gd name="connsiteX3" fmla="*/ 164571 w 1060979"/>
              <a:gd name="connsiteY3" fmla="*/ 742950 h 1536171"/>
              <a:gd name="connsiteX4" fmla="*/ 278871 w 1060979"/>
              <a:gd name="connsiteY4" fmla="*/ 987425 h 1536171"/>
              <a:gd name="connsiteX5" fmla="*/ 291571 w 1060979"/>
              <a:gd name="connsiteY5" fmla="*/ 206375 h 1536171"/>
              <a:gd name="connsiteX6" fmla="*/ 497946 w 1060979"/>
              <a:gd name="connsiteY6" fmla="*/ 225425 h 1536171"/>
              <a:gd name="connsiteX7" fmla="*/ 472546 w 1060979"/>
              <a:gd name="connsiteY7" fmla="*/ 714375 h 1536171"/>
              <a:gd name="connsiteX8" fmla="*/ 488421 w 1060979"/>
              <a:gd name="connsiteY8" fmla="*/ 460375 h 1536171"/>
              <a:gd name="connsiteX9" fmla="*/ 631296 w 1060979"/>
              <a:gd name="connsiteY9" fmla="*/ 466725 h 1536171"/>
              <a:gd name="connsiteX10" fmla="*/ 672571 w 1060979"/>
              <a:gd name="connsiteY10" fmla="*/ 708025 h 1536171"/>
              <a:gd name="connsiteX11" fmla="*/ 688446 w 1060979"/>
              <a:gd name="connsiteY11" fmla="*/ 508000 h 1536171"/>
              <a:gd name="connsiteX12" fmla="*/ 809096 w 1060979"/>
              <a:gd name="connsiteY12" fmla="*/ 508000 h 1536171"/>
              <a:gd name="connsiteX13" fmla="*/ 828146 w 1060979"/>
              <a:gd name="connsiteY13" fmla="*/ 752475 h 1536171"/>
              <a:gd name="connsiteX14" fmla="*/ 859896 w 1060979"/>
              <a:gd name="connsiteY14" fmla="*/ 603250 h 1536171"/>
              <a:gd name="connsiteX15" fmla="*/ 1037696 w 1060979"/>
              <a:gd name="connsiteY15" fmla="*/ 682625 h 1536171"/>
              <a:gd name="connsiteX16" fmla="*/ 999596 w 1060979"/>
              <a:gd name="connsiteY16" fmla="*/ 1057275 h 1536171"/>
              <a:gd name="connsiteX17" fmla="*/ 837671 w 1060979"/>
              <a:gd name="connsiteY17" fmla="*/ 1403350 h 1536171"/>
              <a:gd name="connsiteX18" fmla="*/ 374121 w 1060979"/>
              <a:gd name="connsiteY18" fmla="*/ 1450975 h 1536171"/>
              <a:gd name="connsiteX0" fmla="*/ 374121 w 1060979"/>
              <a:gd name="connsiteY0" fmla="*/ 1310217 h 1395413"/>
              <a:gd name="connsiteX1" fmla="*/ 37571 w 1060979"/>
              <a:gd name="connsiteY1" fmla="*/ 751417 h 1395413"/>
              <a:gd name="connsiteX2" fmla="*/ 148696 w 1060979"/>
              <a:gd name="connsiteY2" fmla="*/ 608542 h 1395413"/>
              <a:gd name="connsiteX3" fmla="*/ 164571 w 1060979"/>
              <a:gd name="connsiteY3" fmla="*/ 602192 h 1395413"/>
              <a:gd name="connsiteX4" fmla="*/ 278871 w 1060979"/>
              <a:gd name="connsiteY4" fmla="*/ 846667 h 1395413"/>
              <a:gd name="connsiteX5" fmla="*/ 291571 w 1060979"/>
              <a:gd name="connsiteY5" fmla="*/ 65617 h 1395413"/>
              <a:gd name="connsiteX6" fmla="*/ 497946 w 1060979"/>
              <a:gd name="connsiteY6" fmla="*/ 84667 h 1395413"/>
              <a:gd name="connsiteX7" fmla="*/ 472546 w 1060979"/>
              <a:gd name="connsiteY7" fmla="*/ 573617 h 1395413"/>
              <a:gd name="connsiteX8" fmla="*/ 488421 w 1060979"/>
              <a:gd name="connsiteY8" fmla="*/ 319617 h 1395413"/>
              <a:gd name="connsiteX9" fmla="*/ 631296 w 1060979"/>
              <a:gd name="connsiteY9" fmla="*/ 325967 h 1395413"/>
              <a:gd name="connsiteX10" fmla="*/ 672571 w 1060979"/>
              <a:gd name="connsiteY10" fmla="*/ 567267 h 1395413"/>
              <a:gd name="connsiteX11" fmla="*/ 688446 w 1060979"/>
              <a:gd name="connsiteY11" fmla="*/ 367242 h 1395413"/>
              <a:gd name="connsiteX12" fmla="*/ 809096 w 1060979"/>
              <a:gd name="connsiteY12" fmla="*/ 367242 h 1395413"/>
              <a:gd name="connsiteX13" fmla="*/ 828146 w 1060979"/>
              <a:gd name="connsiteY13" fmla="*/ 611717 h 1395413"/>
              <a:gd name="connsiteX14" fmla="*/ 859896 w 1060979"/>
              <a:gd name="connsiteY14" fmla="*/ 462492 h 1395413"/>
              <a:gd name="connsiteX15" fmla="*/ 1037696 w 1060979"/>
              <a:gd name="connsiteY15" fmla="*/ 541867 h 1395413"/>
              <a:gd name="connsiteX16" fmla="*/ 999596 w 1060979"/>
              <a:gd name="connsiteY16" fmla="*/ 916517 h 1395413"/>
              <a:gd name="connsiteX17" fmla="*/ 837671 w 1060979"/>
              <a:gd name="connsiteY17" fmla="*/ 1262592 h 1395413"/>
              <a:gd name="connsiteX18" fmla="*/ 374121 w 1060979"/>
              <a:gd name="connsiteY18" fmla="*/ 1310217 h 1395413"/>
              <a:gd name="connsiteX0" fmla="*/ 374121 w 1060979"/>
              <a:gd name="connsiteY0" fmla="*/ 1310217 h 1395413"/>
              <a:gd name="connsiteX1" fmla="*/ 37571 w 1060979"/>
              <a:gd name="connsiteY1" fmla="*/ 751417 h 1395413"/>
              <a:gd name="connsiteX2" fmla="*/ 148696 w 1060979"/>
              <a:gd name="connsiteY2" fmla="*/ 608542 h 1395413"/>
              <a:gd name="connsiteX3" fmla="*/ 164571 w 1060979"/>
              <a:gd name="connsiteY3" fmla="*/ 602192 h 1395413"/>
              <a:gd name="connsiteX4" fmla="*/ 278871 w 1060979"/>
              <a:gd name="connsiteY4" fmla="*/ 846667 h 1395413"/>
              <a:gd name="connsiteX5" fmla="*/ 291571 w 1060979"/>
              <a:gd name="connsiteY5" fmla="*/ 65617 h 1395413"/>
              <a:gd name="connsiteX6" fmla="*/ 497946 w 1060979"/>
              <a:gd name="connsiteY6" fmla="*/ 84667 h 1395413"/>
              <a:gd name="connsiteX7" fmla="*/ 472546 w 1060979"/>
              <a:gd name="connsiteY7" fmla="*/ 573617 h 1395413"/>
              <a:gd name="connsiteX8" fmla="*/ 488421 w 1060979"/>
              <a:gd name="connsiteY8" fmla="*/ 319617 h 1395413"/>
              <a:gd name="connsiteX9" fmla="*/ 631296 w 1060979"/>
              <a:gd name="connsiteY9" fmla="*/ 325967 h 1395413"/>
              <a:gd name="connsiteX10" fmla="*/ 672571 w 1060979"/>
              <a:gd name="connsiteY10" fmla="*/ 567267 h 1395413"/>
              <a:gd name="connsiteX11" fmla="*/ 688446 w 1060979"/>
              <a:gd name="connsiteY11" fmla="*/ 367242 h 1395413"/>
              <a:gd name="connsiteX12" fmla="*/ 809096 w 1060979"/>
              <a:gd name="connsiteY12" fmla="*/ 367242 h 1395413"/>
              <a:gd name="connsiteX13" fmla="*/ 828146 w 1060979"/>
              <a:gd name="connsiteY13" fmla="*/ 611717 h 1395413"/>
              <a:gd name="connsiteX14" fmla="*/ 859896 w 1060979"/>
              <a:gd name="connsiteY14" fmla="*/ 462492 h 1395413"/>
              <a:gd name="connsiteX15" fmla="*/ 1037696 w 1060979"/>
              <a:gd name="connsiteY15" fmla="*/ 541867 h 1395413"/>
              <a:gd name="connsiteX16" fmla="*/ 999596 w 1060979"/>
              <a:gd name="connsiteY16" fmla="*/ 916517 h 1395413"/>
              <a:gd name="connsiteX17" fmla="*/ 837671 w 1060979"/>
              <a:gd name="connsiteY17" fmla="*/ 1262592 h 1395413"/>
              <a:gd name="connsiteX18" fmla="*/ 374121 w 1060979"/>
              <a:gd name="connsiteY18" fmla="*/ 1310217 h 1395413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404937"/>
              <a:gd name="connsiteX1" fmla="*/ 37571 w 1060979"/>
              <a:gd name="connsiteY1" fmla="*/ 754591 h 1404937"/>
              <a:gd name="connsiteX2" fmla="*/ 148696 w 1060979"/>
              <a:gd name="connsiteY2" fmla="*/ 611716 h 1404937"/>
              <a:gd name="connsiteX3" fmla="*/ 278871 w 1060979"/>
              <a:gd name="connsiteY3" fmla="*/ 849841 h 1404937"/>
              <a:gd name="connsiteX4" fmla="*/ 291571 w 1060979"/>
              <a:gd name="connsiteY4" fmla="*/ 68791 h 1404937"/>
              <a:gd name="connsiteX5" fmla="*/ 478896 w 1060979"/>
              <a:gd name="connsiteY5" fmla="*/ 84667 h 1404937"/>
              <a:gd name="connsiteX6" fmla="*/ 472546 w 1060979"/>
              <a:gd name="connsiteY6" fmla="*/ 576791 h 1404937"/>
              <a:gd name="connsiteX7" fmla="*/ 488421 w 1060979"/>
              <a:gd name="connsiteY7" fmla="*/ 322791 h 1404937"/>
              <a:gd name="connsiteX8" fmla="*/ 631296 w 1060979"/>
              <a:gd name="connsiteY8" fmla="*/ 329141 h 1404937"/>
              <a:gd name="connsiteX9" fmla="*/ 672571 w 1060979"/>
              <a:gd name="connsiteY9" fmla="*/ 570441 h 1404937"/>
              <a:gd name="connsiteX10" fmla="*/ 688446 w 1060979"/>
              <a:gd name="connsiteY10" fmla="*/ 370416 h 1404937"/>
              <a:gd name="connsiteX11" fmla="*/ 809096 w 1060979"/>
              <a:gd name="connsiteY11" fmla="*/ 370416 h 1404937"/>
              <a:gd name="connsiteX12" fmla="*/ 828146 w 1060979"/>
              <a:gd name="connsiteY12" fmla="*/ 614891 h 1404937"/>
              <a:gd name="connsiteX13" fmla="*/ 859896 w 1060979"/>
              <a:gd name="connsiteY13" fmla="*/ 465666 h 1404937"/>
              <a:gd name="connsiteX14" fmla="*/ 1037696 w 1060979"/>
              <a:gd name="connsiteY14" fmla="*/ 545041 h 1404937"/>
              <a:gd name="connsiteX15" fmla="*/ 999596 w 1060979"/>
              <a:gd name="connsiteY15" fmla="*/ 919691 h 1404937"/>
              <a:gd name="connsiteX16" fmla="*/ 859896 w 1060979"/>
              <a:gd name="connsiteY16" fmla="*/ 1303867 h 1404937"/>
              <a:gd name="connsiteX17" fmla="*/ 374121 w 1060979"/>
              <a:gd name="connsiteY17" fmla="*/ 1313391 h 1404937"/>
              <a:gd name="connsiteX0" fmla="*/ 374121 w 1060979"/>
              <a:gd name="connsiteY0" fmla="*/ 1313391 h 1404937"/>
              <a:gd name="connsiteX1" fmla="*/ 37571 w 1060979"/>
              <a:gd name="connsiteY1" fmla="*/ 754591 h 1404937"/>
              <a:gd name="connsiteX2" fmla="*/ 148696 w 1060979"/>
              <a:gd name="connsiteY2" fmla="*/ 611716 h 1404937"/>
              <a:gd name="connsiteX3" fmla="*/ 278871 w 1060979"/>
              <a:gd name="connsiteY3" fmla="*/ 849841 h 1404937"/>
              <a:gd name="connsiteX4" fmla="*/ 291571 w 1060979"/>
              <a:gd name="connsiteY4" fmla="*/ 68791 h 1404937"/>
              <a:gd name="connsiteX5" fmla="*/ 478896 w 1060979"/>
              <a:gd name="connsiteY5" fmla="*/ 84667 h 1404937"/>
              <a:gd name="connsiteX6" fmla="*/ 472546 w 1060979"/>
              <a:gd name="connsiteY6" fmla="*/ 576791 h 1404937"/>
              <a:gd name="connsiteX7" fmla="*/ 488421 w 1060979"/>
              <a:gd name="connsiteY7" fmla="*/ 322791 h 1404937"/>
              <a:gd name="connsiteX8" fmla="*/ 631296 w 1060979"/>
              <a:gd name="connsiteY8" fmla="*/ 329141 h 1404937"/>
              <a:gd name="connsiteX9" fmla="*/ 672571 w 1060979"/>
              <a:gd name="connsiteY9" fmla="*/ 570441 h 1404937"/>
              <a:gd name="connsiteX10" fmla="*/ 688446 w 1060979"/>
              <a:gd name="connsiteY10" fmla="*/ 370416 h 1404937"/>
              <a:gd name="connsiteX11" fmla="*/ 809096 w 1060979"/>
              <a:gd name="connsiteY11" fmla="*/ 370416 h 1404937"/>
              <a:gd name="connsiteX12" fmla="*/ 828146 w 1060979"/>
              <a:gd name="connsiteY12" fmla="*/ 614891 h 1404937"/>
              <a:gd name="connsiteX13" fmla="*/ 859896 w 1060979"/>
              <a:gd name="connsiteY13" fmla="*/ 465666 h 1404937"/>
              <a:gd name="connsiteX14" fmla="*/ 1037696 w 1060979"/>
              <a:gd name="connsiteY14" fmla="*/ 545041 h 1404937"/>
              <a:gd name="connsiteX15" fmla="*/ 999596 w 1060979"/>
              <a:gd name="connsiteY15" fmla="*/ 919691 h 1404937"/>
              <a:gd name="connsiteX16" fmla="*/ 859896 w 1060979"/>
              <a:gd name="connsiteY16" fmla="*/ 1303867 h 1404937"/>
              <a:gd name="connsiteX17" fmla="*/ 374121 w 1060979"/>
              <a:gd name="connsiteY17" fmla="*/ 1313391 h 14049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19212"/>
              <a:gd name="connsiteX1" fmla="*/ 37571 w 1060979"/>
              <a:gd name="connsiteY1" fmla="*/ 754591 h 1319212"/>
              <a:gd name="connsiteX2" fmla="*/ 148696 w 1060979"/>
              <a:gd name="connsiteY2" fmla="*/ 611716 h 1319212"/>
              <a:gd name="connsiteX3" fmla="*/ 278871 w 1060979"/>
              <a:gd name="connsiteY3" fmla="*/ 849841 h 1319212"/>
              <a:gd name="connsiteX4" fmla="*/ 291571 w 1060979"/>
              <a:gd name="connsiteY4" fmla="*/ 68791 h 1319212"/>
              <a:gd name="connsiteX5" fmla="*/ 478896 w 1060979"/>
              <a:gd name="connsiteY5" fmla="*/ 84667 h 1319212"/>
              <a:gd name="connsiteX6" fmla="*/ 472546 w 1060979"/>
              <a:gd name="connsiteY6" fmla="*/ 576791 h 1319212"/>
              <a:gd name="connsiteX7" fmla="*/ 488421 w 1060979"/>
              <a:gd name="connsiteY7" fmla="*/ 322791 h 1319212"/>
              <a:gd name="connsiteX8" fmla="*/ 631296 w 1060979"/>
              <a:gd name="connsiteY8" fmla="*/ 329141 h 1319212"/>
              <a:gd name="connsiteX9" fmla="*/ 672571 w 1060979"/>
              <a:gd name="connsiteY9" fmla="*/ 570441 h 1319212"/>
              <a:gd name="connsiteX10" fmla="*/ 688446 w 1060979"/>
              <a:gd name="connsiteY10" fmla="*/ 370416 h 1319212"/>
              <a:gd name="connsiteX11" fmla="*/ 809096 w 1060979"/>
              <a:gd name="connsiteY11" fmla="*/ 370416 h 1319212"/>
              <a:gd name="connsiteX12" fmla="*/ 828146 w 1060979"/>
              <a:gd name="connsiteY12" fmla="*/ 614891 h 1319212"/>
              <a:gd name="connsiteX13" fmla="*/ 859896 w 1060979"/>
              <a:gd name="connsiteY13" fmla="*/ 465666 h 1319212"/>
              <a:gd name="connsiteX14" fmla="*/ 1037696 w 1060979"/>
              <a:gd name="connsiteY14" fmla="*/ 545041 h 1319212"/>
              <a:gd name="connsiteX15" fmla="*/ 999596 w 1060979"/>
              <a:gd name="connsiteY15" fmla="*/ 919691 h 1319212"/>
              <a:gd name="connsiteX16" fmla="*/ 859896 w 1060979"/>
              <a:gd name="connsiteY16" fmla="*/ 1227667 h 1319212"/>
              <a:gd name="connsiteX17" fmla="*/ 374121 w 1060979"/>
              <a:gd name="connsiteY17" fmla="*/ 1313391 h 1319212"/>
              <a:gd name="connsiteX0" fmla="*/ 374121 w 1060979"/>
              <a:gd name="connsiteY0" fmla="*/ 1313391 h 1319212"/>
              <a:gd name="connsiteX1" fmla="*/ 37571 w 1060979"/>
              <a:gd name="connsiteY1" fmla="*/ 754591 h 1319212"/>
              <a:gd name="connsiteX2" fmla="*/ 148696 w 1060979"/>
              <a:gd name="connsiteY2" fmla="*/ 611716 h 1319212"/>
              <a:gd name="connsiteX3" fmla="*/ 278871 w 1060979"/>
              <a:gd name="connsiteY3" fmla="*/ 849841 h 1319212"/>
              <a:gd name="connsiteX4" fmla="*/ 291571 w 1060979"/>
              <a:gd name="connsiteY4" fmla="*/ 68791 h 1319212"/>
              <a:gd name="connsiteX5" fmla="*/ 478896 w 1060979"/>
              <a:gd name="connsiteY5" fmla="*/ 84667 h 1319212"/>
              <a:gd name="connsiteX6" fmla="*/ 472546 w 1060979"/>
              <a:gd name="connsiteY6" fmla="*/ 576791 h 1319212"/>
              <a:gd name="connsiteX7" fmla="*/ 488421 w 1060979"/>
              <a:gd name="connsiteY7" fmla="*/ 322791 h 1319212"/>
              <a:gd name="connsiteX8" fmla="*/ 631296 w 1060979"/>
              <a:gd name="connsiteY8" fmla="*/ 329141 h 1319212"/>
              <a:gd name="connsiteX9" fmla="*/ 672571 w 1060979"/>
              <a:gd name="connsiteY9" fmla="*/ 570441 h 1319212"/>
              <a:gd name="connsiteX10" fmla="*/ 688446 w 1060979"/>
              <a:gd name="connsiteY10" fmla="*/ 370416 h 1319212"/>
              <a:gd name="connsiteX11" fmla="*/ 809096 w 1060979"/>
              <a:gd name="connsiteY11" fmla="*/ 370416 h 1319212"/>
              <a:gd name="connsiteX12" fmla="*/ 828146 w 1060979"/>
              <a:gd name="connsiteY12" fmla="*/ 614891 h 1319212"/>
              <a:gd name="connsiteX13" fmla="*/ 859896 w 1060979"/>
              <a:gd name="connsiteY13" fmla="*/ 465666 h 1319212"/>
              <a:gd name="connsiteX14" fmla="*/ 1037696 w 1060979"/>
              <a:gd name="connsiteY14" fmla="*/ 545041 h 1319212"/>
              <a:gd name="connsiteX15" fmla="*/ 999596 w 1060979"/>
              <a:gd name="connsiteY15" fmla="*/ 919691 h 1319212"/>
              <a:gd name="connsiteX16" fmla="*/ 859896 w 1060979"/>
              <a:gd name="connsiteY16" fmla="*/ 1227667 h 1319212"/>
              <a:gd name="connsiteX17" fmla="*/ 374121 w 1060979"/>
              <a:gd name="connsiteY17" fmla="*/ 1313391 h 1319212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7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99596 w 1037696"/>
              <a:gd name="connsiteY15" fmla="*/ 919691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12296"/>
              <a:gd name="connsiteY0" fmla="*/ 1313391 h 1313391"/>
              <a:gd name="connsiteX1" fmla="*/ 37571 w 1012296"/>
              <a:gd name="connsiteY1" fmla="*/ 754591 h 1313391"/>
              <a:gd name="connsiteX2" fmla="*/ 148696 w 1012296"/>
              <a:gd name="connsiteY2" fmla="*/ 611716 h 1313391"/>
              <a:gd name="connsiteX3" fmla="*/ 278871 w 1012296"/>
              <a:gd name="connsiteY3" fmla="*/ 849841 h 1313391"/>
              <a:gd name="connsiteX4" fmla="*/ 291571 w 1012296"/>
              <a:gd name="connsiteY4" fmla="*/ 68791 h 1313391"/>
              <a:gd name="connsiteX5" fmla="*/ 478896 w 1012296"/>
              <a:gd name="connsiteY5" fmla="*/ 84667 h 1313391"/>
              <a:gd name="connsiteX6" fmla="*/ 472546 w 1012296"/>
              <a:gd name="connsiteY6" fmla="*/ 576791 h 1313391"/>
              <a:gd name="connsiteX7" fmla="*/ 488421 w 1012296"/>
              <a:gd name="connsiteY7" fmla="*/ 322791 h 1313391"/>
              <a:gd name="connsiteX8" fmla="*/ 631296 w 1012296"/>
              <a:gd name="connsiteY8" fmla="*/ 329141 h 1313391"/>
              <a:gd name="connsiteX9" fmla="*/ 672571 w 1012296"/>
              <a:gd name="connsiteY9" fmla="*/ 570441 h 1313391"/>
              <a:gd name="connsiteX10" fmla="*/ 688446 w 1012296"/>
              <a:gd name="connsiteY10" fmla="*/ 370416 h 1313391"/>
              <a:gd name="connsiteX11" fmla="*/ 809096 w 1012296"/>
              <a:gd name="connsiteY11" fmla="*/ 370416 h 1313391"/>
              <a:gd name="connsiteX12" fmla="*/ 828146 w 1012296"/>
              <a:gd name="connsiteY12" fmla="*/ 614891 h 1313391"/>
              <a:gd name="connsiteX13" fmla="*/ 859896 w 1012296"/>
              <a:gd name="connsiteY13" fmla="*/ 465666 h 1313391"/>
              <a:gd name="connsiteX14" fmla="*/ 1012296 w 1012296"/>
              <a:gd name="connsiteY14" fmla="*/ 541868 h 1313391"/>
              <a:gd name="connsiteX15" fmla="*/ 974196 w 1012296"/>
              <a:gd name="connsiteY15" fmla="*/ 935566 h 1313391"/>
              <a:gd name="connsiteX16" fmla="*/ 885296 w 1012296"/>
              <a:gd name="connsiteY16" fmla="*/ 1253068 h 1313391"/>
              <a:gd name="connsiteX17" fmla="*/ 374121 w 1012296"/>
              <a:gd name="connsiteY17" fmla="*/ 1313391 h 1313391"/>
              <a:gd name="connsiteX0" fmla="*/ 374121 w 1013354"/>
              <a:gd name="connsiteY0" fmla="*/ 1313391 h 1313391"/>
              <a:gd name="connsiteX1" fmla="*/ 37571 w 1013354"/>
              <a:gd name="connsiteY1" fmla="*/ 754591 h 1313391"/>
              <a:gd name="connsiteX2" fmla="*/ 148696 w 1013354"/>
              <a:gd name="connsiteY2" fmla="*/ 611716 h 1313391"/>
              <a:gd name="connsiteX3" fmla="*/ 278871 w 1013354"/>
              <a:gd name="connsiteY3" fmla="*/ 849841 h 1313391"/>
              <a:gd name="connsiteX4" fmla="*/ 291571 w 1013354"/>
              <a:gd name="connsiteY4" fmla="*/ 68791 h 1313391"/>
              <a:gd name="connsiteX5" fmla="*/ 478896 w 1013354"/>
              <a:gd name="connsiteY5" fmla="*/ 84667 h 1313391"/>
              <a:gd name="connsiteX6" fmla="*/ 472546 w 1013354"/>
              <a:gd name="connsiteY6" fmla="*/ 576791 h 1313391"/>
              <a:gd name="connsiteX7" fmla="*/ 488421 w 1013354"/>
              <a:gd name="connsiteY7" fmla="*/ 322791 h 1313391"/>
              <a:gd name="connsiteX8" fmla="*/ 631296 w 1013354"/>
              <a:gd name="connsiteY8" fmla="*/ 329141 h 1313391"/>
              <a:gd name="connsiteX9" fmla="*/ 672571 w 1013354"/>
              <a:gd name="connsiteY9" fmla="*/ 570441 h 1313391"/>
              <a:gd name="connsiteX10" fmla="*/ 688446 w 1013354"/>
              <a:gd name="connsiteY10" fmla="*/ 370416 h 1313391"/>
              <a:gd name="connsiteX11" fmla="*/ 809096 w 1013354"/>
              <a:gd name="connsiteY11" fmla="*/ 370416 h 1313391"/>
              <a:gd name="connsiteX12" fmla="*/ 828146 w 1013354"/>
              <a:gd name="connsiteY12" fmla="*/ 614891 h 1313391"/>
              <a:gd name="connsiteX13" fmla="*/ 859896 w 1013354"/>
              <a:gd name="connsiteY13" fmla="*/ 465666 h 1313391"/>
              <a:gd name="connsiteX14" fmla="*/ 1012296 w 1013354"/>
              <a:gd name="connsiteY14" fmla="*/ 541868 h 1313391"/>
              <a:gd name="connsiteX15" fmla="*/ 974196 w 1013354"/>
              <a:gd name="connsiteY15" fmla="*/ 935566 h 1313391"/>
              <a:gd name="connsiteX16" fmla="*/ 885296 w 1013354"/>
              <a:gd name="connsiteY16" fmla="*/ 1253068 h 1313391"/>
              <a:gd name="connsiteX17" fmla="*/ 374121 w 1013354"/>
              <a:gd name="connsiteY17" fmla="*/ 1313391 h 131339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8842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8842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513821 w 1013354"/>
              <a:gd name="connsiteY7" fmla="*/ 332316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72546 w 1013354"/>
              <a:gd name="connsiteY6" fmla="*/ 555625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72571 w 1013354"/>
              <a:gd name="connsiteY9" fmla="*/ 549275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72571 w 1013354"/>
              <a:gd name="connsiteY9" fmla="*/ 549275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18596 w 1013354"/>
              <a:gd name="connsiteY8" fmla="*/ 3206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18596 w 1013354"/>
              <a:gd name="connsiteY8" fmla="*/ 3206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746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74650 h 1292225"/>
              <a:gd name="connsiteX12" fmla="*/ 828146 w 1013354"/>
              <a:gd name="connsiteY12" fmla="*/ 593725 h 1292225"/>
              <a:gd name="connsiteX13" fmla="*/ 878946 w 1013354"/>
              <a:gd name="connsiteY13" fmla="*/ 415925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6529"/>
              <a:gd name="connsiteY0" fmla="*/ 1292225 h 1292225"/>
              <a:gd name="connsiteX1" fmla="*/ 37571 w 1016529"/>
              <a:gd name="connsiteY1" fmla="*/ 733425 h 1292225"/>
              <a:gd name="connsiteX2" fmla="*/ 145521 w 1016529"/>
              <a:gd name="connsiteY2" fmla="*/ 603250 h 1292225"/>
              <a:gd name="connsiteX3" fmla="*/ 285221 w 1016529"/>
              <a:gd name="connsiteY3" fmla="*/ 765175 h 1292225"/>
              <a:gd name="connsiteX4" fmla="*/ 259821 w 1016529"/>
              <a:gd name="connsiteY4" fmla="*/ 73025 h 1292225"/>
              <a:gd name="connsiteX5" fmla="*/ 434446 w 1016529"/>
              <a:gd name="connsiteY5" fmla="*/ 98426 h 1292225"/>
              <a:gd name="connsiteX6" fmla="*/ 457200 w 1016529"/>
              <a:gd name="connsiteY6" fmla="*/ 609600 h 1292225"/>
              <a:gd name="connsiteX7" fmla="*/ 485246 w 1016529"/>
              <a:gd name="connsiteY7" fmla="*/ 327025 h 1292225"/>
              <a:gd name="connsiteX8" fmla="*/ 628121 w 1016529"/>
              <a:gd name="connsiteY8" fmla="*/ 346075 h 1292225"/>
              <a:gd name="connsiteX9" fmla="*/ 647171 w 1016529"/>
              <a:gd name="connsiteY9" fmla="*/ 565150 h 1292225"/>
              <a:gd name="connsiteX10" fmla="*/ 663046 w 1016529"/>
              <a:gd name="connsiteY10" fmla="*/ 365125 h 1292225"/>
              <a:gd name="connsiteX11" fmla="*/ 809096 w 1016529"/>
              <a:gd name="connsiteY11" fmla="*/ 374650 h 1292225"/>
              <a:gd name="connsiteX12" fmla="*/ 828146 w 1016529"/>
              <a:gd name="connsiteY12" fmla="*/ 593725 h 1292225"/>
              <a:gd name="connsiteX13" fmla="*/ 878946 w 1016529"/>
              <a:gd name="connsiteY13" fmla="*/ 415925 h 1292225"/>
              <a:gd name="connsiteX14" fmla="*/ 1015471 w 1016529"/>
              <a:gd name="connsiteY14" fmla="*/ 587377 h 1292225"/>
              <a:gd name="connsiteX15" fmla="*/ 974196 w 1016529"/>
              <a:gd name="connsiteY15" fmla="*/ 914400 h 1292225"/>
              <a:gd name="connsiteX16" fmla="*/ 885296 w 1016529"/>
              <a:gd name="connsiteY16" fmla="*/ 1231902 h 1292225"/>
              <a:gd name="connsiteX17" fmla="*/ 374121 w 1016529"/>
              <a:gd name="connsiteY17" fmla="*/ 1292225 h 1292225"/>
              <a:gd name="connsiteX0" fmla="*/ 374121 w 1032404"/>
              <a:gd name="connsiteY0" fmla="*/ 1292225 h 1292225"/>
              <a:gd name="connsiteX1" fmla="*/ 37571 w 1032404"/>
              <a:gd name="connsiteY1" fmla="*/ 733425 h 1292225"/>
              <a:gd name="connsiteX2" fmla="*/ 145521 w 1032404"/>
              <a:gd name="connsiteY2" fmla="*/ 603250 h 1292225"/>
              <a:gd name="connsiteX3" fmla="*/ 285221 w 1032404"/>
              <a:gd name="connsiteY3" fmla="*/ 765175 h 1292225"/>
              <a:gd name="connsiteX4" fmla="*/ 259821 w 1032404"/>
              <a:gd name="connsiteY4" fmla="*/ 73025 h 1292225"/>
              <a:gd name="connsiteX5" fmla="*/ 434446 w 1032404"/>
              <a:gd name="connsiteY5" fmla="*/ 98426 h 1292225"/>
              <a:gd name="connsiteX6" fmla="*/ 457200 w 1032404"/>
              <a:gd name="connsiteY6" fmla="*/ 609600 h 1292225"/>
              <a:gd name="connsiteX7" fmla="*/ 485246 w 1032404"/>
              <a:gd name="connsiteY7" fmla="*/ 327025 h 1292225"/>
              <a:gd name="connsiteX8" fmla="*/ 628121 w 1032404"/>
              <a:gd name="connsiteY8" fmla="*/ 346075 h 1292225"/>
              <a:gd name="connsiteX9" fmla="*/ 647171 w 1032404"/>
              <a:gd name="connsiteY9" fmla="*/ 565150 h 1292225"/>
              <a:gd name="connsiteX10" fmla="*/ 663046 w 1032404"/>
              <a:gd name="connsiteY10" fmla="*/ 365125 h 1292225"/>
              <a:gd name="connsiteX11" fmla="*/ 809096 w 1032404"/>
              <a:gd name="connsiteY11" fmla="*/ 374650 h 1292225"/>
              <a:gd name="connsiteX12" fmla="*/ 828146 w 1032404"/>
              <a:gd name="connsiteY12" fmla="*/ 593725 h 1292225"/>
              <a:gd name="connsiteX13" fmla="*/ 878946 w 1032404"/>
              <a:gd name="connsiteY13" fmla="*/ 415925 h 1292225"/>
              <a:gd name="connsiteX14" fmla="*/ 1015471 w 1032404"/>
              <a:gd name="connsiteY14" fmla="*/ 587377 h 1292225"/>
              <a:gd name="connsiteX15" fmla="*/ 974196 w 1032404"/>
              <a:gd name="connsiteY15" fmla="*/ 914400 h 1292225"/>
              <a:gd name="connsiteX16" fmla="*/ 885296 w 1032404"/>
              <a:gd name="connsiteY16" fmla="*/ 1231902 h 1292225"/>
              <a:gd name="connsiteX17" fmla="*/ 374121 w 1032404"/>
              <a:gd name="connsiteY17" fmla="*/ 1292225 h 1292225"/>
              <a:gd name="connsiteX0" fmla="*/ 374121 w 1019704"/>
              <a:gd name="connsiteY0" fmla="*/ 1292225 h 1292225"/>
              <a:gd name="connsiteX1" fmla="*/ 37571 w 1019704"/>
              <a:gd name="connsiteY1" fmla="*/ 733425 h 1292225"/>
              <a:gd name="connsiteX2" fmla="*/ 145521 w 1019704"/>
              <a:gd name="connsiteY2" fmla="*/ 603250 h 1292225"/>
              <a:gd name="connsiteX3" fmla="*/ 285221 w 1019704"/>
              <a:gd name="connsiteY3" fmla="*/ 765175 h 1292225"/>
              <a:gd name="connsiteX4" fmla="*/ 259821 w 1019704"/>
              <a:gd name="connsiteY4" fmla="*/ 73025 h 1292225"/>
              <a:gd name="connsiteX5" fmla="*/ 434446 w 1019704"/>
              <a:gd name="connsiteY5" fmla="*/ 98426 h 1292225"/>
              <a:gd name="connsiteX6" fmla="*/ 457200 w 1019704"/>
              <a:gd name="connsiteY6" fmla="*/ 609600 h 1292225"/>
              <a:gd name="connsiteX7" fmla="*/ 485246 w 1019704"/>
              <a:gd name="connsiteY7" fmla="*/ 327025 h 1292225"/>
              <a:gd name="connsiteX8" fmla="*/ 628121 w 1019704"/>
              <a:gd name="connsiteY8" fmla="*/ 346075 h 1292225"/>
              <a:gd name="connsiteX9" fmla="*/ 647171 w 1019704"/>
              <a:gd name="connsiteY9" fmla="*/ 565150 h 1292225"/>
              <a:gd name="connsiteX10" fmla="*/ 663046 w 1019704"/>
              <a:gd name="connsiteY10" fmla="*/ 365125 h 1292225"/>
              <a:gd name="connsiteX11" fmla="*/ 809096 w 1019704"/>
              <a:gd name="connsiteY11" fmla="*/ 374650 h 1292225"/>
              <a:gd name="connsiteX12" fmla="*/ 828146 w 1019704"/>
              <a:gd name="connsiteY12" fmla="*/ 593725 h 1292225"/>
              <a:gd name="connsiteX13" fmla="*/ 878946 w 1019704"/>
              <a:gd name="connsiteY13" fmla="*/ 415925 h 1292225"/>
              <a:gd name="connsiteX14" fmla="*/ 1002771 w 1019704"/>
              <a:gd name="connsiteY14" fmla="*/ 558802 h 1292225"/>
              <a:gd name="connsiteX15" fmla="*/ 974196 w 1019704"/>
              <a:gd name="connsiteY15" fmla="*/ 914400 h 1292225"/>
              <a:gd name="connsiteX16" fmla="*/ 885296 w 1019704"/>
              <a:gd name="connsiteY16" fmla="*/ 1231902 h 1292225"/>
              <a:gd name="connsiteX17" fmla="*/ 374121 w 1019704"/>
              <a:gd name="connsiteY17" fmla="*/ 1292225 h 1292225"/>
              <a:gd name="connsiteX0" fmla="*/ 374121 w 1019704"/>
              <a:gd name="connsiteY0" fmla="*/ 1292225 h 1292225"/>
              <a:gd name="connsiteX1" fmla="*/ 37571 w 1019704"/>
              <a:gd name="connsiteY1" fmla="*/ 733425 h 1292225"/>
              <a:gd name="connsiteX2" fmla="*/ 145521 w 1019704"/>
              <a:gd name="connsiteY2" fmla="*/ 603250 h 1292225"/>
              <a:gd name="connsiteX3" fmla="*/ 285221 w 1019704"/>
              <a:gd name="connsiteY3" fmla="*/ 765175 h 1292225"/>
              <a:gd name="connsiteX4" fmla="*/ 259821 w 1019704"/>
              <a:gd name="connsiteY4" fmla="*/ 73025 h 1292225"/>
              <a:gd name="connsiteX5" fmla="*/ 434446 w 1019704"/>
              <a:gd name="connsiteY5" fmla="*/ 98426 h 1292225"/>
              <a:gd name="connsiteX6" fmla="*/ 457200 w 1019704"/>
              <a:gd name="connsiteY6" fmla="*/ 609600 h 1292225"/>
              <a:gd name="connsiteX7" fmla="*/ 485246 w 1019704"/>
              <a:gd name="connsiteY7" fmla="*/ 327025 h 1292225"/>
              <a:gd name="connsiteX8" fmla="*/ 628121 w 1019704"/>
              <a:gd name="connsiteY8" fmla="*/ 346075 h 1292225"/>
              <a:gd name="connsiteX9" fmla="*/ 647171 w 1019704"/>
              <a:gd name="connsiteY9" fmla="*/ 565150 h 1292225"/>
              <a:gd name="connsiteX10" fmla="*/ 663046 w 1019704"/>
              <a:gd name="connsiteY10" fmla="*/ 365125 h 1292225"/>
              <a:gd name="connsiteX11" fmla="*/ 809096 w 1019704"/>
              <a:gd name="connsiteY11" fmla="*/ 374650 h 1292225"/>
              <a:gd name="connsiteX12" fmla="*/ 828146 w 1019704"/>
              <a:gd name="connsiteY12" fmla="*/ 593725 h 1292225"/>
              <a:gd name="connsiteX13" fmla="*/ 878946 w 1019704"/>
              <a:gd name="connsiteY13" fmla="*/ 415925 h 1292225"/>
              <a:gd name="connsiteX14" fmla="*/ 1002771 w 1019704"/>
              <a:gd name="connsiteY14" fmla="*/ 558802 h 1292225"/>
              <a:gd name="connsiteX15" fmla="*/ 974196 w 1019704"/>
              <a:gd name="connsiteY15" fmla="*/ 914400 h 1292225"/>
              <a:gd name="connsiteX16" fmla="*/ 885296 w 1019704"/>
              <a:gd name="connsiteY16" fmla="*/ 1231902 h 1292225"/>
              <a:gd name="connsiteX17" fmla="*/ 374121 w 1019704"/>
              <a:gd name="connsiteY17" fmla="*/ 1292225 h 1292225"/>
              <a:gd name="connsiteX0" fmla="*/ 374121 w 1016529"/>
              <a:gd name="connsiteY0" fmla="*/ 1292225 h 1292225"/>
              <a:gd name="connsiteX1" fmla="*/ 37571 w 1016529"/>
              <a:gd name="connsiteY1" fmla="*/ 733425 h 1292225"/>
              <a:gd name="connsiteX2" fmla="*/ 145521 w 1016529"/>
              <a:gd name="connsiteY2" fmla="*/ 603250 h 1292225"/>
              <a:gd name="connsiteX3" fmla="*/ 285221 w 1016529"/>
              <a:gd name="connsiteY3" fmla="*/ 765175 h 1292225"/>
              <a:gd name="connsiteX4" fmla="*/ 259821 w 1016529"/>
              <a:gd name="connsiteY4" fmla="*/ 73025 h 1292225"/>
              <a:gd name="connsiteX5" fmla="*/ 434446 w 1016529"/>
              <a:gd name="connsiteY5" fmla="*/ 98426 h 1292225"/>
              <a:gd name="connsiteX6" fmla="*/ 457200 w 1016529"/>
              <a:gd name="connsiteY6" fmla="*/ 609600 h 1292225"/>
              <a:gd name="connsiteX7" fmla="*/ 485246 w 1016529"/>
              <a:gd name="connsiteY7" fmla="*/ 327025 h 1292225"/>
              <a:gd name="connsiteX8" fmla="*/ 628121 w 1016529"/>
              <a:gd name="connsiteY8" fmla="*/ 346075 h 1292225"/>
              <a:gd name="connsiteX9" fmla="*/ 647171 w 1016529"/>
              <a:gd name="connsiteY9" fmla="*/ 565150 h 1292225"/>
              <a:gd name="connsiteX10" fmla="*/ 663046 w 1016529"/>
              <a:gd name="connsiteY10" fmla="*/ 365125 h 1292225"/>
              <a:gd name="connsiteX11" fmla="*/ 809096 w 1016529"/>
              <a:gd name="connsiteY11" fmla="*/ 374650 h 1292225"/>
              <a:gd name="connsiteX12" fmla="*/ 828146 w 1016529"/>
              <a:gd name="connsiteY12" fmla="*/ 593725 h 1292225"/>
              <a:gd name="connsiteX13" fmla="*/ 878946 w 1016529"/>
              <a:gd name="connsiteY13" fmla="*/ 415925 h 1292225"/>
              <a:gd name="connsiteX14" fmla="*/ 999596 w 1016529"/>
              <a:gd name="connsiteY14" fmla="*/ 581027 h 1292225"/>
              <a:gd name="connsiteX15" fmla="*/ 974196 w 1016529"/>
              <a:gd name="connsiteY15" fmla="*/ 914400 h 1292225"/>
              <a:gd name="connsiteX16" fmla="*/ 885296 w 1016529"/>
              <a:gd name="connsiteY16" fmla="*/ 1231902 h 1292225"/>
              <a:gd name="connsiteX17" fmla="*/ 374121 w 1016529"/>
              <a:gd name="connsiteY17" fmla="*/ 1292225 h 1292225"/>
              <a:gd name="connsiteX0" fmla="*/ 374121 w 1007004"/>
              <a:gd name="connsiteY0" fmla="*/ 1292225 h 1292225"/>
              <a:gd name="connsiteX1" fmla="*/ 37571 w 1007004"/>
              <a:gd name="connsiteY1" fmla="*/ 733425 h 1292225"/>
              <a:gd name="connsiteX2" fmla="*/ 145521 w 1007004"/>
              <a:gd name="connsiteY2" fmla="*/ 603250 h 1292225"/>
              <a:gd name="connsiteX3" fmla="*/ 285221 w 1007004"/>
              <a:gd name="connsiteY3" fmla="*/ 765175 h 1292225"/>
              <a:gd name="connsiteX4" fmla="*/ 259821 w 1007004"/>
              <a:gd name="connsiteY4" fmla="*/ 73025 h 1292225"/>
              <a:gd name="connsiteX5" fmla="*/ 434446 w 1007004"/>
              <a:gd name="connsiteY5" fmla="*/ 98426 h 1292225"/>
              <a:gd name="connsiteX6" fmla="*/ 457200 w 1007004"/>
              <a:gd name="connsiteY6" fmla="*/ 609600 h 1292225"/>
              <a:gd name="connsiteX7" fmla="*/ 485246 w 1007004"/>
              <a:gd name="connsiteY7" fmla="*/ 327025 h 1292225"/>
              <a:gd name="connsiteX8" fmla="*/ 628121 w 1007004"/>
              <a:gd name="connsiteY8" fmla="*/ 346075 h 1292225"/>
              <a:gd name="connsiteX9" fmla="*/ 647171 w 1007004"/>
              <a:gd name="connsiteY9" fmla="*/ 565150 h 1292225"/>
              <a:gd name="connsiteX10" fmla="*/ 663046 w 1007004"/>
              <a:gd name="connsiteY10" fmla="*/ 365125 h 1292225"/>
              <a:gd name="connsiteX11" fmla="*/ 809096 w 1007004"/>
              <a:gd name="connsiteY11" fmla="*/ 374650 h 1292225"/>
              <a:gd name="connsiteX12" fmla="*/ 828146 w 1007004"/>
              <a:gd name="connsiteY12" fmla="*/ 593725 h 1292225"/>
              <a:gd name="connsiteX13" fmla="*/ 878946 w 1007004"/>
              <a:gd name="connsiteY13" fmla="*/ 415925 h 1292225"/>
              <a:gd name="connsiteX14" fmla="*/ 999596 w 1007004"/>
              <a:gd name="connsiteY14" fmla="*/ 581027 h 1292225"/>
              <a:gd name="connsiteX15" fmla="*/ 974196 w 1007004"/>
              <a:gd name="connsiteY15" fmla="*/ 914400 h 1292225"/>
              <a:gd name="connsiteX16" fmla="*/ 885296 w 1007004"/>
              <a:gd name="connsiteY16" fmla="*/ 1231902 h 1292225"/>
              <a:gd name="connsiteX17" fmla="*/ 374121 w 1007004"/>
              <a:gd name="connsiteY17" fmla="*/ 1292225 h 1292225"/>
              <a:gd name="connsiteX0" fmla="*/ 374121 w 1001713"/>
              <a:gd name="connsiteY0" fmla="*/ 1292225 h 1292225"/>
              <a:gd name="connsiteX1" fmla="*/ 37571 w 1001713"/>
              <a:gd name="connsiteY1" fmla="*/ 733425 h 1292225"/>
              <a:gd name="connsiteX2" fmla="*/ 145521 w 1001713"/>
              <a:gd name="connsiteY2" fmla="*/ 603250 h 1292225"/>
              <a:gd name="connsiteX3" fmla="*/ 285221 w 1001713"/>
              <a:gd name="connsiteY3" fmla="*/ 765175 h 1292225"/>
              <a:gd name="connsiteX4" fmla="*/ 259821 w 1001713"/>
              <a:gd name="connsiteY4" fmla="*/ 73025 h 1292225"/>
              <a:gd name="connsiteX5" fmla="*/ 434446 w 1001713"/>
              <a:gd name="connsiteY5" fmla="*/ 98426 h 1292225"/>
              <a:gd name="connsiteX6" fmla="*/ 457200 w 1001713"/>
              <a:gd name="connsiteY6" fmla="*/ 609600 h 1292225"/>
              <a:gd name="connsiteX7" fmla="*/ 485246 w 1001713"/>
              <a:gd name="connsiteY7" fmla="*/ 327025 h 1292225"/>
              <a:gd name="connsiteX8" fmla="*/ 628121 w 1001713"/>
              <a:gd name="connsiteY8" fmla="*/ 346075 h 1292225"/>
              <a:gd name="connsiteX9" fmla="*/ 647171 w 1001713"/>
              <a:gd name="connsiteY9" fmla="*/ 565150 h 1292225"/>
              <a:gd name="connsiteX10" fmla="*/ 663046 w 1001713"/>
              <a:gd name="connsiteY10" fmla="*/ 365125 h 1292225"/>
              <a:gd name="connsiteX11" fmla="*/ 809096 w 1001713"/>
              <a:gd name="connsiteY11" fmla="*/ 374650 h 1292225"/>
              <a:gd name="connsiteX12" fmla="*/ 828146 w 1001713"/>
              <a:gd name="connsiteY12" fmla="*/ 593725 h 1292225"/>
              <a:gd name="connsiteX13" fmla="*/ 878946 w 1001713"/>
              <a:gd name="connsiteY13" fmla="*/ 415925 h 1292225"/>
              <a:gd name="connsiteX14" fmla="*/ 999596 w 1001713"/>
              <a:gd name="connsiteY14" fmla="*/ 581027 h 1292225"/>
              <a:gd name="connsiteX15" fmla="*/ 974196 w 1001713"/>
              <a:gd name="connsiteY15" fmla="*/ 914400 h 1292225"/>
              <a:gd name="connsiteX16" fmla="*/ 885296 w 1001713"/>
              <a:gd name="connsiteY16" fmla="*/ 1231902 h 1292225"/>
              <a:gd name="connsiteX17" fmla="*/ 374121 w 1001713"/>
              <a:gd name="connsiteY17" fmla="*/ 1292225 h 1292225"/>
              <a:gd name="connsiteX0" fmla="*/ 374121 w 1001713"/>
              <a:gd name="connsiteY0" fmla="*/ 1292225 h 1292225"/>
              <a:gd name="connsiteX1" fmla="*/ 37571 w 1001713"/>
              <a:gd name="connsiteY1" fmla="*/ 733425 h 1292225"/>
              <a:gd name="connsiteX2" fmla="*/ 145521 w 1001713"/>
              <a:gd name="connsiteY2" fmla="*/ 603250 h 1292225"/>
              <a:gd name="connsiteX3" fmla="*/ 285221 w 1001713"/>
              <a:gd name="connsiteY3" fmla="*/ 765175 h 1292225"/>
              <a:gd name="connsiteX4" fmla="*/ 259821 w 1001713"/>
              <a:gd name="connsiteY4" fmla="*/ 73025 h 1292225"/>
              <a:gd name="connsiteX5" fmla="*/ 450321 w 1001713"/>
              <a:gd name="connsiteY5" fmla="*/ 117476 h 1292225"/>
              <a:gd name="connsiteX6" fmla="*/ 457200 w 1001713"/>
              <a:gd name="connsiteY6" fmla="*/ 609600 h 1292225"/>
              <a:gd name="connsiteX7" fmla="*/ 485246 w 1001713"/>
              <a:gd name="connsiteY7" fmla="*/ 327025 h 1292225"/>
              <a:gd name="connsiteX8" fmla="*/ 628121 w 1001713"/>
              <a:gd name="connsiteY8" fmla="*/ 346075 h 1292225"/>
              <a:gd name="connsiteX9" fmla="*/ 647171 w 1001713"/>
              <a:gd name="connsiteY9" fmla="*/ 565150 h 1292225"/>
              <a:gd name="connsiteX10" fmla="*/ 663046 w 1001713"/>
              <a:gd name="connsiteY10" fmla="*/ 365125 h 1292225"/>
              <a:gd name="connsiteX11" fmla="*/ 809096 w 1001713"/>
              <a:gd name="connsiteY11" fmla="*/ 374650 h 1292225"/>
              <a:gd name="connsiteX12" fmla="*/ 828146 w 1001713"/>
              <a:gd name="connsiteY12" fmla="*/ 593725 h 1292225"/>
              <a:gd name="connsiteX13" fmla="*/ 878946 w 1001713"/>
              <a:gd name="connsiteY13" fmla="*/ 415925 h 1292225"/>
              <a:gd name="connsiteX14" fmla="*/ 999596 w 1001713"/>
              <a:gd name="connsiteY14" fmla="*/ 581027 h 1292225"/>
              <a:gd name="connsiteX15" fmla="*/ 974196 w 1001713"/>
              <a:gd name="connsiteY15" fmla="*/ 914400 h 1292225"/>
              <a:gd name="connsiteX16" fmla="*/ 885296 w 1001713"/>
              <a:gd name="connsiteY16" fmla="*/ 1231902 h 1292225"/>
              <a:gd name="connsiteX17" fmla="*/ 374121 w 1001713"/>
              <a:gd name="connsiteY17" fmla="*/ 1292225 h 1292225"/>
              <a:gd name="connsiteX0" fmla="*/ 374121 w 1001713"/>
              <a:gd name="connsiteY0" fmla="*/ 1282700 h 1282700"/>
              <a:gd name="connsiteX1" fmla="*/ 37571 w 1001713"/>
              <a:gd name="connsiteY1" fmla="*/ 723900 h 1282700"/>
              <a:gd name="connsiteX2" fmla="*/ 145521 w 1001713"/>
              <a:gd name="connsiteY2" fmla="*/ 593725 h 1282700"/>
              <a:gd name="connsiteX3" fmla="*/ 285221 w 1001713"/>
              <a:gd name="connsiteY3" fmla="*/ 755650 h 1282700"/>
              <a:gd name="connsiteX4" fmla="*/ 294746 w 1001713"/>
              <a:gd name="connsiteY4" fmla="*/ 73025 h 1282700"/>
              <a:gd name="connsiteX5" fmla="*/ 450321 w 1001713"/>
              <a:gd name="connsiteY5" fmla="*/ 107951 h 1282700"/>
              <a:gd name="connsiteX6" fmla="*/ 457200 w 1001713"/>
              <a:gd name="connsiteY6" fmla="*/ 600075 h 1282700"/>
              <a:gd name="connsiteX7" fmla="*/ 485246 w 1001713"/>
              <a:gd name="connsiteY7" fmla="*/ 317500 h 1282700"/>
              <a:gd name="connsiteX8" fmla="*/ 628121 w 1001713"/>
              <a:gd name="connsiteY8" fmla="*/ 336550 h 1282700"/>
              <a:gd name="connsiteX9" fmla="*/ 647171 w 1001713"/>
              <a:gd name="connsiteY9" fmla="*/ 555625 h 1282700"/>
              <a:gd name="connsiteX10" fmla="*/ 663046 w 1001713"/>
              <a:gd name="connsiteY10" fmla="*/ 355600 h 1282700"/>
              <a:gd name="connsiteX11" fmla="*/ 809096 w 1001713"/>
              <a:gd name="connsiteY11" fmla="*/ 365125 h 1282700"/>
              <a:gd name="connsiteX12" fmla="*/ 828146 w 1001713"/>
              <a:gd name="connsiteY12" fmla="*/ 584200 h 1282700"/>
              <a:gd name="connsiteX13" fmla="*/ 878946 w 1001713"/>
              <a:gd name="connsiteY13" fmla="*/ 406400 h 1282700"/>
              <a:gd name="connsiteX14" fmla="*/ 999596 w 1001713"/>
              <a:gd name="connsiteY14" fmla="*/ 571502 h 1282700"/>
              <a:gd name="connsiteX15" fmla="*/ 974196 w 1001713"/>
              <a:gd name="connsiteY15" fmla="*/ 904875 h 1282700"/>
              <a:gd name="connsiteX16" fmla="*/ 885296 w 1001713"/>
              <a:gd name="connsiteY16" fmla="*/ 1222377 h 1282700"/>
              <a:gd name="connsiteX17" fmla="*/ 374121 w 1001713"/>
              <a:gd name="connsiteY17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713" h="1282700">
                <a:moveTo>
                  <a:pt x="374121" y="1282700"/>
                </a:moveTo>
                <a:cubicBezTo>
                  <a:pt x="303742" y="1114954"/>
                  <a:pt x="167217" y="821796"/>
                  <a:pt x="37571" y="723900"/>
                </a:cubicBezTo>
                <a:cubicBezTo>
                  <a:pt x="0" y="606954"/>
                  <a:pt x="104246" y="588433"/>
                  <a:pt x="145521" y="593725"/>
                </a:cubicBezTo>
                <a:cubicBezTo>
                  <a:pt x="186796" y="599017"/>
                  <a:pt x="197909" y="642937"/>
                  <a:pt x="285221" y="755650"/>
                </a:cubicBezTo>
                <a:cubicBezTo>
                  <a:pt x="271463" y="663046"/>
                  <a:pt x="277284" y="203200"/>
                  <a:pt x="294746" y="73025"/>
                </a:cubicBezTo>
                <a:cubicBezTo>
                  <a:pt x="328084" y="0"/>
                  <a:pt x="420159" y="23284"/>
                  <a:pt x="450321" y="107951"/>
                </a:cubicBezTo>
                <a:cubicBezTo>
                  <a:pt x="451909" y="237068"/>
                  <a:pt x="451379" y="565150"/>
                  <a:pt x="457200" y="600075"/>
                </a:cubicBezTo>
                <a:cubicBezTo>
                  <a:pt x="463021" y="635000"/>
                  <a:pt x="458788" y="358775"/>
                  <a:pt x="485246" y="317500"/>
                </a:cubicBezTo>
                <a:cubicBezTo>
                  <a:pt x="533929" y="269875"/>
                  <a:pt x="601134" y="296863"/>
                  <a:pt x="628121" y="336550"/>
                </a:cubicBezTo>
                <a:cubicBezTo>
                  <a:pt x="655109" y="376238"/>
                  <a:pt x="641350" y="552450"/>
                  <a:pt x="647171" y="555625"/>
                </a:cubicBezTo>
                <a:cubicBezTo>
                  <a:pt x="652992" y="558800"/>
                  <a:pt x="636059" y="387350"/>
                  <a:pt x="663046" y="355600"/>
                </a:cubicBezTo>
                <a:cubicBezTo>
                  <a:pt x="690033" y="323850"/>
                  <a:pt x="781579" y="327025"/>
                  <a:pt x="809096" y="365125"/>
                </a:cubicBezTo>
                <a:cubicBezTo>
                  <a:pt x="836613" y="403225"/>
                  <a:pt x="816504" y="577321"/>
                  <a:pt x="828146" y="584200"/>
                </a:cubicBezTo>
                <a:cubicBezTo>
                  <a:pt x="839788" y="591079"/>
                  <a:pt x="844021" y="418042"/>
                  <a:pt x="878946" y="406400"/>
                </a:cubicBezTo>
                <a:cubicBezTo>
                  <a:pt x="974196" y="382058"/>
                  <a:pt x="1001713" y="508531"/>
                  <a:pt x="999596" y="571502"/>
                </a:cubicBezTo>
                <a:cubicBezTo>
                  <a:pt x="987954" y="736073"/>
                  <a:pt x="999596" y="786871"/>
                  <a:pt x="974196" y="904875"/>
                </a:cubicBezTo>
                <a:cubicBezTo>
                  <a:pt x="958321" y="1007004"/>
                  <a:pt x="934082" y="1035094"/>
                  <a:pt x="885296" y="1222377"/>
                </a:cubicBezTo>
                <a:cubicBezTo>
                  <a:pt x="795867" y="1256773"/>
                  <a:pt x="603250" y="1272646"/>
                  <a:pt x="374121" y="1282700"/>
                </a:cubicBezTo>
                <a:close/>
              </a:path>
            </a:pathLst>
          </a:custGeom>
          <a:noFill/>
          <a:ln w="28575" cmpd="sng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Oval Callout 1"/>
          <p:cNvSpPr/>
          <p:nvPr userDrawn="1"/>
        </p:nvSpPr>
        <p:spPr>
          <a:xfrm>
            <a:off x="6919913" y="1201738"/>
            <a:ext cx="1004887" cy="698500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28575">
            <a:solidFill>
              <a:srgbClr val="FF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1" name="Group 239"/>
          <p:cNvGrpSpPr>
            <a:grpSpLocks noChangeAspect="1"/>
          </p:cNvGrpSpPr>
          <p:nvPr userDrawn="1"/>
        </p:nvGrpSpPr>
        <p:grpSpPr>
          <a:xfrm rot="19737339">
            <a:off x="5418615" y="295055"/>
            <a:ext cx="632172" cy="790214"/>
            <a:chOff x="838199" y="3733801"/>
            <a:chExt cx="489888" cy="457200"/>
          </a:xfrm>
          <a:noFill/>
        </p:grpSpPr>
        <p:sp>
          <p:nvSpPr>
            <p:cNvPr id="32" name="Rounded Rectangle 2"/>
            <p:cNvSpPr/>
            <p:nvPr/>
          </p:nvSpPr>
          <p:spPr>
            <a:xfrm rot="4777577">
              <a:off x="781664" y="3790336"/>
              <a:ext cx="457200" cy="344129"/>
            </a:xfrm>
            <a:prstGeom prst="round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Rounded Rectangle 3"/>
            <p:cNvSpPr/>
            <p:nvPr/>
          </p:nvSpPr>
          <p:spPr>
            <a:xfrm rot="4777577">
              <a:off x="846978" y="3839497"/>
              <a:ext cx="326572" cy="245807"/>
            </a:xfrm>
            <a:prstGeom prst="round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Diagonal Stripe 4"/>
            <p:cNvSpPr/>
            <p:nvPr/>
          </p:nvSpPr>
          <p:spPr>
            <a:xfrm rot="12011087" flipV="1">
              <a:off x="997034" y="3940359"/>
              <a:ext cx="331053" cy="96218"/>
            </a:xfrm>
            <a:prstGeom prst="diagStripe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4"/>
          <p:cNvGrpSpPr/>
          <p:nvPr userDrawn="1"/>
        </p:nvGrpSpPr>
        <p:grpSpPr>
          <a:xfrm>
            <a:off x="6442347" y="2132856"/>
            <a:ext cx="762000" cy="762000"/>
            <a:chOff x="1524000" y="4191000"/>
            <a:chExt cx="1600200" cy="1524000"/>
          </a:xfrm>
          <a:noFill/>
        </p:grpSpPr>
        <p:sp>
          <p:nvSpPr>
            <p:cNvPr id="36" name="Rounded Rectangle 5"/>
            <p:cNvSpPr/>
            <p:nvPr/>
          </p:nvSpPr>
          <p:spPr>
            <a:xfrm>
              <a:off x="1524000" y="4191000"/>
              <a:ext cx="1600200" cy="1524000"/>
            </a:xfrm>
            <a:prstGeom prst="roundRect">
              <a:avLst/>
            </a:prstGeom>
            <a:grpFill/>
            <a:ln w="28575">
              <a:solidFill>
                <a:srgbClr val="0066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>
                <a:solidFill>
                  <a:srgbClr val="66FFFF"/>
                </a:solidFill>
              </a:endParaRPr>
            </a:p>
          </p:txBody>
        </p:sp>
        <p:sp>
          <p:nvSpPr>
            <p:cNvPr id="37" name="Rounded Rectangle 6"/>
            <p:cNvSpPr/>
            <p:nvPr/>
          </p:nvSpPr>
          <p:spPr>
            <a:xfrm>
              <a:off x="1828800" y="4343400"/>
              <a:ext cx="990600" cy="1066800"/>
            </a:xfrm>
            <a:prstGeom prst="roundRect">
              <a:avLst/>
            </a:prstGeom>
            <a:grpFill/>
            <a:ln w="28575">
              <a:solidFill>
                <a:srgbClr val="0066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dirty="0">
                  <a:solidFill>
                    <a:srgbClr val="0066FF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sz="28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" name="Rectangle 3"/>
          <p:cNvSpPr txBox="1">
            <a:spLocks noChangeArrowheads="1"/>
          </p:cNvSpPr>
          <p:nvPr userDrawn="1"/>
        </p:nvSpPr>
        <p:spPr bwMode="auto">
          <a:xfrm>
            <a:off x="6516688" y="6226175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/>
            </a:pPr>
            <a:r>
              <a:rPr lang="pt-BR" sz="23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Barbosa e Silva </a:t>
            </a:r>
            <a:r>
              <a:rPr lang="pt-BR" sz="23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2010</a:t>
            </a:r>
          </a:p>
        </p:txBody>
      </p:sp>
      <p:grpSp>
        <p:nvGrpSpPr>
          <p:cNvPr id="39" name="Group 208"/>
          <p:cNvGrpSpPr>
            <a:grpSpLocks noChangeAspect="1"/>
          </p:cNvGrpSpPr>
          <p:nvPr userDrawn="1"/>
        </p:nvGrpSpPr>
        <p:grpSpPr>
          <a:xfrm rot="2700000">
            <a:off x="6271452" y="751330"/>
            <a:ext cx="510230" cy="831428"/>
            <a:chOff x="4625052" y="3796473"/>
            <a:chExt cx="130906" cy="211400"/>
          </a:xfrm>
          <a:noFill/>
        </p:grpSpPr>
        <p:sp>
          <p:nvSpPr>
            <p:cNvPr id="40" name="Rounded Rectangle 2"/>
            <p:cNvSpPr/>
            <p:nvPr/>
          </p:nvSpPr>
          <p:spPr>
            <a:xfrm rot="3592972">
              <a:off x="4588073" y="3839987"/>
              <a:ext cx="211400" cy="124371"/>
            </a:xfrm>
            <a:prstGeom prst="roundRect">
              <a:avLst/>
            </a:prstGeom>
            <a:grpFill/>
            <a:ln w="2857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" name="Rounded Rectangle 3"/>
            <p:cNvSpPr/>
            <p:nvPr/>
          </p:nvSpPr>
          <p:spPr>
            <a:xfrm rot="3592972">
              <a:off x="4631828" y="3814607"/>
              <a:ext cx="75285" cy="88837"/>
            </a:xfrm>
            <a:prstGeom prst="roundRect">
              <a:avLst/>
            </a:prstGeom>
            <a:grpFill/>
            <a:ln w="2857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2" name="Freeform 1"/>
          <p:cNvSpPr/>
          <p:nvPr userDrawn="1"/>
        </p:nvSpPr>
        <p:spPr>
          <a:xfrm rot="900000">
            <a:off x="5611813" y="2501900"/>
            <a:ext cx="717550" cy="728663"/>
          </a:xfrm>
          <a:custGeom>
            <a:avLst/>
            <a:gdLst>
              <a:gd name="connsiteX0" fmla="*/ 0 w 621507"/>
              <a:gd name="connsiteY0" fmla="*/ 0 h 631032"/>
              <a:gd name="connsiteX1" fmla="*/ 604838 w 621507"/>
              <a:gd name="connsiteY1" fmla="*/ 278607 h 631032"/>
              <a:gd name="connsiteX2" fmla="*/ 426244 w 621507"/>
              <a:gd name="connsiteY2" fmla="*/ 376238 h 631032"/>
              <a:gd name="connsiteX3" fmla="*/ 621507 w 621507"/>
              <a:gd name="connsiteY3" fmla="*/ 576263 h 631032"/>
              <a:gd name="connsiteX4" fmla="*/ 576263 w 621507"/>
              <a:gd name="connsiteY4" fmla="*/ 631032 h 631032"/>
              <a:gd name="connsiteX5" fmla="*/ 364332 w 621507"/>
              <a:gd name="connsiteY5" fmla="*/ 426244 h 631032"/>
              <a:gd name="connsiteX6" fmla="*/ 276225 w 621507"/>
              <a:gd name="connsiteY6" fmla="*/ 619125 h 631032"/>
              <a:gd name="connsiteX7" fmla="*/ 0 w 621507"/>
              <a:gd name="connsiteY7" fmla="*/ 0 h 63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507" h="631032">
                <a:moveTo>
                  <a:pt x="0" y="0"/>
                </a:moveTo>
                <a:lnTo>
                  <a:pt x="604838" y="278607"/>
                </a:lnTo>
                <a:lnTo>
                  <a:pt x="426244" y="376238"/>
                </a:lnTo>
                <a:lnTo>
                  <a:pt x="621507" y="576263"/>
                </a:lnTo>
                <a:lnTo>
                  <a:pt x="576263" y="631032"/>
                </a:lnTo>
                <a:lnTo>
                  <a:pt x="364332" y="426244"/>
                </a:lnTo>
                <a:lnTo>
                  <a:pt x="276225" y="619125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3217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0"/>
            <a:ext cx="5791200" cy="1066800"/>
          </a:xfr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 marL="0" indent="0" algn="l">
              <a:buNone/>
              <a:def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estilo do subtítulo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E6574-53CF-457B-8CF8-C76AC6DF4F3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9BEE7-29E0-454C-8110-B894A4FB800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 noChangeAspect="1" noEditPoints="1"/>
          </p:cNvSpPr>
          <p:nvPr userDrawn="1"/>
        </p:nvSpPr>
        <p:spPr bwMode="auto">
          <a:xfrm>
            <a:off x="8655050" y="2133600"/>
            <a:ext cx="311150" cy="649288"/>
          </a:xfrm>
          <a:custGeom>
            <a:avLst/>
            <a:gdLst>
              <a:gd name="T0" fmla="*/ 2147483647 w 2579"/>
              <a:gd name="T1" fmla="*/ 2147483647 h 5399"/>
              <a:gd name="T2" fmla="*/ 2147483647 w 2579"/>
              <a:gd name="T3" fmla="*/ 2147483647 h 5399"/>
              <a:gd name="T4" fmla="*/ 2147483647 w 2579"/>
              <a:gd name="T5" fmla="*/ 2147483647 h 5399"/>
              <a:gd name="T6" fmla="*/ 2147483647 w 2579"/>
              <a:gd name="T7" fmla="*/ 2147483647 h 5399"/>
              <a:gd name="T8" fmla="*/ 2147483647 w 2579"/>
              <a:gd name="T9" fmla="*/ 2147483647 h 5399"/>
              <a:gd name="T10" fmla="*/ 170298801 w 2579"/>
              <a:gd name="T11" fmla="*/ 2147483647 h 5399"/>
              <a:gd name="T12" fmla="*/ 2147483647 w 2579"/>
              <a:gd name="T13" fmla="*/ 2147483647 h 5399"/>
              <a:gd name="T14" fmla="*/ 2147483647 w 2579"/>
              <a:gd name="T15" fmla="*/ 2147483647 h 5399"/>
              <a:gd name="T16" fmla="*/ 2147483647 w 2579"/>
              <a:gd name="T17" fmla="*/ 2147483647 h 5399"/>
              <a:gd name="T18" fmla="*/ 2147483647 w 2579"/>
              <a:gd name="T19" fmla="*/ 2147483647 h 5399"/>
              <a:gd name="T20" fmla="*/ 2147483647 w 2579"/>
              <a:gd name="T21" fmla="*/ 2147483647 h 5399"/>
              <a:gd name="T22" fmla="*/ 2147483647 w 2579"/>
              <a:gd name="T23" fmla="*/ 2147483647 h 5399"/>
              <a:gd name="T24" fmla="*/ 2147483647 w 2579"/>
              <a:gd name="T25" fmla="*/ 2147483647 h 5399"/>
              <a:gd name="T26" fmla="*/ 2147483647 w 2579"/>
              <a:gd name="T27" fmla="*/ 2147483647 h 5399"/>
              <a:gd name="T28" fmla="*/ 2147483647 w 2579"/>
              <a:gd name="T29" fmla="*/ 2147483647 h 5399"/>
              <a:gd name="T30" fmla="*/ 2147483647 w 2579"/>
              <a:gd name="T31" fmla="*/ 2147483647 h 5399"/>
              <a:gd name="T32" fmla="*/ 2147483647 w 2579"/>
              <a:gd name="T33" fmla="*/ 2147483647 h 5399"/>
              <a:gd name="T34" fmla="*/ 2147483647 w 2579"/>
              <a:gd name="T35" fmla="*/ 2147483647 h 5399"/>
              <a:gd name="T36" fmla="*/ 2147483647 w 2579"/>
              <a:gd name="T37" fmla="*/ 2147483647 h 5399"/>
              <a:gd name="T38" fmla="*/ 2147483647 w 2579"/>
              <a:gd name="T39" fmla="*/ 2147483647 h 5399"/>
              <a:gd name="T40" fmla="*/ 2147483647 w 2579"/>
              <a:gd name="T41" fmla="*/ 2147483647 h 5399"/>
              <a:gd name="T42" fmla="*/ 2147483647 w 2579"/>
              <a:gd name="T43" fmla="*/ 2147483647 h 5399"/>
              <a:gd name="T44" fmla="*/ 2147483647 w 2579"/>
              <a:gd name="T45" fmla="*/ 2147483647 h 5399"/>
              <a:gd name="T46" fmla="*/ 2147483647 w 2579"/>
              <a:gd name="T47" fmla="*/ 2147483647 h 5399"/>
              <a:gd name="T48" fmla="*/ 2147483647 w 2579"/>
              <a:gd name="T49" fmla="*/ 2147483647 h 5399"/>
              <a:gd name="T50" fmla="*/ 2147483647 w 2579"/>
              <a:gd name="T51" fmla="*/ 2147483647 h 5399"/>
              <a:gd name="T52" fmla="*/ 2147483647 w 2579"/>
              <a:gd name="T53" fmla="*/ 2147483647 h 5399"/>
              <a:gd name="T54" fmla="*/ 2147483647 w 2579"/>
              <a:gd name="T55" fmla="*/ 2147483647 h 5399"/>
              <a:gd name="T56" fmla="*/ 2147483647 w 2579"/>
              <a:gd name="T57" fmla="*/ 2147483647 h 5399"/>
              <a:gd name="T58" fmla="*/ 2147483647 w 2579"/>
              <a:gd name="T59" fmla="*/ 2147483647 h 5399"/>
              <a:gd name="T60" fmla="*/ 2147483647 w 2579"/>
              <a:gd name="T61" fmla="*/ 2147483647 h 5399"/>
              <a:gd name="T62" fmla="*/ 2147483647 w 2579"/>
              <a:gd name="T63" fmla="*/ 2147483647 h 5399"/>
              <a:gd name="T64" fmla="*/ 2147483647 w 2579"/>
              <a:gd name="T65" fmla="*/ 2147483647 h 5399"/>
              <a:gd name="T66" fmla="*/ 2147483647 w 2579"/>
              <a:gd name="T67" fmla="*/ 2147483647 h 5399"/>
              <a:gd name="T68" fmla="*/ 2147483647 w 2579"/>
              <a:gd name="T69" fmla="*/ 2147483647 h 5399"/>
              <a:gd name="T70" fmla="*/ 2147483647 w 2579"/>
              <a:gd name="T71" fmla="*/ 2147483647 h 5399"/>
              <a:gd name="T72" fmla="*/ 2147483647 w 2579"/>
              <a:gd name="T73" fmla="*/ 2147483647 h 5399"/>
              <a:gd name="T74" fmla="*/ 2147483647 w 2579"/>
              <a:gd name="T75" fmla="*/ 2147483647 h 5399"/>
              <a:gd name="T76" fmla="*/ 2147483647 w 2579"/>
              <a:gd name="T77" fmla="*/ 2147483647 h 5399"/>
              <a:gd name="T78" fmla="*/ 2147483647 w 2579"/>
              <a:gd name="T79" fmla="*/ 0 h 5399"/>
              <a:gd name="T80" fmla="*/ 2147483647 w 2579"/>
              <a:gd name="T81" fmla="*/ 2147483647 h 5399"/>
              <a:gd name="T82" fmla="*/ 2147483647 w 2579"/>
              <a:gd name="T83" fmla="*/ 2147483647 h 5399"/>
              <a:gd name="T84" fmla="*/ 2147483647 w 2579"/>
              <a:gd name="T85" fmla="*/ 2147483647 h 53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79"/>
              <a:gd name="T130" fmla="*/ 0 h 5399"/>
              <a:gd name="T131" fmla="*/ 2579 w 2579"/>
              <a:gd name="T132" fmla="*/ 5399 h 539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5" name="Freeform 13"/>
          <p:cNvSpPr>
            <a:spLocks noChangeAspect="1" noEditPoints="1"/>
          </p:cNvSpPr>
          <p:nvPr userDrawn="1"/>
        </p:nvSpPr>
        <p:spPr bwMode="auto">
          <a:xfrm>
            <a:off x="8697913" y="112713"/>
            <a:ext cx="234950" cy="619125"/>
          </a:xfrm>
          <a:custGeom>
            <a:avLst/>
            <a:gdLst>
              <a:gd name="T0" fmla="*/ 2147483647 w 2083"/>
              <a:gd name="T1" fmla="*/ 2147483647 h 5465"/>
              <a:gd name="T2" fmla="*/ 2147483647 w 2083"/>
              <a:gd name="T3" fmla="*/ 0 h 5465"/>
              <a:gd name="T4" fmla="*/ 2147483647 w 2083"/>
              <a:gd name="T5" fmla="*/ 2147483647 h 5465"/>
              <a:gd name="T6" fmla="*/ 2147483647 w 2083"/>
              <a:gd name="T7" fmla="*/ 2147483647 h 5465"/>
              <a:gd name="T8" fmla="*/ 2147483647 w 2083"/>
              <a:gd name="T9" fmla="*/ 2147483647 h 5465"/>
              <a:gd name="T10" fmla="*/ 2147483647 w 2083"/>
              <a:gd name="T11" fmla="*/ 2147483647 h 5465"/>
              <a:gd name="T12" fmla="*/ 2147483647 w 2083"/>
              <a:gd name="T13" fmla="*/ 2147483647 h 5465"/>
              <a:gd name="T14" fmla="*/ 12672125 w 2083"/>
              <a:gd name="T15" fmla="*/ 2147483647 h 5465"/>
              <a:gd name="T16" fmla="*/ 0 w 2083"/>
              <a:gd name="T17" fmla="*/ 2147483647 h 5465"/>
              <a:gd name="T18" fmla="*/ 0 w 2083"/>
              <a:gd name="T19" fmla="*/ 2147483647 h 5465"/>
              <a:gd name="T20" fmla="*/ 0 w 2083"/>
              <a:gd name="T21" fmla="*/ 2147483647 h 5465"/>
              <a:gd name="T22" fmla="*/ 2147483647 w 2083"/>
              <a:gd name="T23" fmla="*/ 2147483647 h 5465"/>
              <a:gd name="T24" fmla="*/ 2147483647 w 2083"/>
              <a:gd name="T25" fmla="*/ 2147483647 h 5465"/>
              <a:gd name="T26" fmla="*/ 2147483647 w 2083"/>
              <a:gd name="T27" fmla="*/ 2147483647 h 5465"/>
              <a:gd name="T28" fmla="*/ 2147483647 w 2083"/>
              <a:gd name="T29" fmla="*/ 2147483647 h 5465"/>
              <a:gd name="T30" fmla="*/ 2147483647 w 2083"/>
              <a:gd name="T31" fmla="*/ 2147483647 h 5465"/>
              <a:gd name="T32" fmla="*/ 2147483647 w 2083"/>
              <a:gd name="T33" fmla="*/ 2147483647 h 5465"/>
              <a:gd name="T34" fmla="*/ 2147483647 w 2083"/>
              <a:gd name="T35" fmla="*/ 2147483647 h 5465"/>
              <a:gd name="T36" fmla="*/ 2147483647 w 2083"/>
              <a:gd name="T37" fmla="*/ 2147483647 h 5465"/>
              <a:gd name="T38" fmla="*/ 2147483647 w 2083"/>
              <a:gd name="T39" fmla="*/ 2147483647 h 5465"/>
              <a:gd name="T40" fmla="*/ 2147483647 w 2083"/>
              <a:gd name="T41" fmla="*/ 2147483647 h 5465"/>
              <a:gd name="T42" fmla="*/ 2147483647 w 2083"/>
              <a:gd name="T43" fmla="*/ 2147483647 h 5465"/>
              <a:gd name="T44" fmla="*/ 2147483647 w 2083"/>
              <a:gd name="T45" fmla="*/ 2147483647 h 5465"/>
              <a:gd name="T46" fmla="*/ 2147483647 w 2083"/>
              <a:gd name="T47" fmla="*/ 2147483647 h 5465"/>
              <a:gd name="T48" fmla="*/ 2147483647 w 2083"/>
              <a:gd name="T49" fmla="*/ 2147483647 h 5465"/>
              <a:gd name="T50" fmla="*/ 2147483647 w 2083"/>
              <a:gd name="T51" fmla="*/ 2147483647 h 5465"/>
              <a:gd name="T52" fmla="*/ 2147483647 w 2083"/>
              <a:gd name="T53" fmla="*/ 2147483647 h 5465"/>
              <a:gd name="T54" fmla="*/ 2147483647 w 2083"/>
              <a:gd name="T55" fmla="*/ 2147483647 h 5465"/>
              <a:gd name="T56" fmla="*/ 2147483647 w 2083"/>
              <a:gd name="T57" fmla="*/ 2147483647 h 5465"/>
              <a:gd name="T58" fmla="*/ 2147483647 w 2083"/>
              <a:gd name="T59" fmla="*/ 2147483647 h 5465"/>
              <a:gd name="T60" fmla="*/ 2147483647 w 2083"/>
              <a:gd name="T61" fmla="*/ 2147483647 h 5465"/>
              <a:gd name="T62" fmla="*/ 2147483647 w 2083"/>
              <a:gd name="T63" fmla="*/ 2147483647 h 5465"/>
              <a:gd name="T64" fmla="*/ 2147483647 w 2083"/>
              <a:gd name="T65" fmla="*/ 2147483647 h 5465"/>
              <a:gd name="T66" fmla="*/ 2147483647 w 2083"/>
              <a:gd name="T67" fmla="*/ 2147483647 h 5465"/>
              <a:gd name="T68" fmla="*/ 2147483647 w 2083"/>
              <a:gd name="T69" fmla="*/ 2147483647 h 5465"/>
              <a:gd name="T70" fmla="*/ 2147483647 w 2083"/>
              <a:gd name="T71" fmla="*/ 2147483647 h 5465"/>
              <a:gd name="T72" fmla="*/ 2147483647 w 2083"/>
              <a:gd name="T73" fmla="*/ 2147483647 h 5465"/>
              <a:gd name="T74" fmla="*/ 2147483647 w 2083"/>
              <a:gd name="T75" fmla="*/ 2147483647 h 5465"/>
              <a:gd name="T76" fmla="*/ 2147483647 w 2083"/>
              <a:gd name="T77" fmla="*/ 2147483647 h 5465"/>
              <a:gd name="T78" fmla="*/ 2147483647 w 2083"/>
              <a:gd name="T79" fmla="*/ 2147483647 h 5465"/>
              <a:gd name="T80" fmla="*/ 2147483647 w 2083"/>
              <a:gd name="T81" fmla="*/ 2147483647 h 5465"/>
              <a:gd name="T82" fmla="*/ 2147483647 w 2083"/>
              <a:gd name="T83" fmla="*/ 2147483647 h 54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83"/>
              <a:gd name="T127" fmla="*/ 0 h 5465"/>
              <a:gd name="T128" fmla="*/ 2083 w 2083"/>
              <a:gd name="T129" fmla="*/ 5465 h 54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6" name="Oval Callout 1"/>
          <p:cNvSpPr/>
          <p:nvPr userDrawn="1"/>
        </p:nvSpPr>
        <p:spPr>
          <a:xfrm>
            <a:off x="8621713" y="885825"/>
            <a:ext cx="354012" cy="250825"/>
          </a:xfrm>
          <a:prstGeom prst="wedgeEllipseCallout">
            <a:avLst>
              <a:gd name="adj1" fmla="val -66161"/>
              <a:gd name="adj2" fmla="val -43615"/>
            </a:avLst>
          </a:prstGeom>
          <a:noFill/>
          <a:ln w="12700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" name="Group 1"/>
          <p:cNvGrpSpPr>
            <a:grpSpLocks/>
          </p:cNvGrpSpPr>
          <p:nvPr userDrawn="1"/>
        </p:nvGrpSpPr>
        <p:grpSpPr bwMode="auto">
          <a:xfrm>
            <a:off x="8621233" y="1291140"/>
            <a:ext cx="353932" cy="339436"/>
            <a:chOff x="1200085" y="966246"/>
            <a:chExt cx="202002" cy="176754"/>
          </a:xfrm>
          <a:noFill/>
        </p:grpSpPr>
        <p:sp>
          <p:nvSpPr>
            <p:cNvPr id="8" name="Rounded Rectangle 2"/>
            <p:cNvSpPr/>
            <p:nvPr/>
          </p:nvSpPr>
          <p:spPr>
            <a:xfrm flipH="1">
              <a:off x="1200085" y="966246"/>
              <a:ext cx="202002" cy="131513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ounded Rectangle 3"/>
            <p:cNvSpPr/>
            <p:nvPr/>
          </p:nvSpPr>
          <p:spPr>
            <a:xfrm flipH="1">
              <a:off x="1217445" y="984921"/>
              <a:ext cx="167283" cy="9416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ounded Rectangle 4"/>
            <p:cNvSpPr/>
            <p:nvPr/>
          </p:nvSpPr>
          <p:spPr>
            <a:xfrm flipH="1">
              <a:off x="1210080" y="1114856"/>
              <a:ext cx="182012" cy="2814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Oval Callout 1"/>
          <p:cNvSpPr/>
          <p:nvPr userDrawn="1"/>
        </p:nvSpPr>
        <p:spPr>
          <a:xfrm>
            <a:off x="8621713" y="1784350"/>
            <a:ext cx="354012" cy="195263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12700">
            <a:solidFill>
              <a:srgbClr val="FF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CaixaDeTexto 37"/>
          <p:cNvSpPr txBox="1">
            <a:spLocks noChangeArrowheads="1"/>
          </p:cNvSpPr>
          <p:nvPr userDrawn="1"/>
        </p:nvSpPr>
        <p:spPr bwMode="auto">
          <a:xfrm>
            <a:off x="8513763" y="56388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fld id="{16B15042-099C-4573-947E-1460D8BD87C8}" type="slidenum">
              <a:rPr lang="pt-BR" sz="2000" b="1">
                <a:solidFill>
                  <a:schemeClr val="bg1"/>
                </a:solidFill>
              </a:rPr>
              <a:pPr algn="ctr">
                <a:defRPr/>
              </a:pPr>
              <a:t>‹nº›</a:t>
            </a:fld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 userDrawn="1"/>
        </p:nvSpPr>
        <p:spPr bwMode="auto">
          <a:xfrm>
            <a:off x="8532813" y="6237288"/>
            <a:ext cx="55403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/>
            </a:pPr>
            <a:r>
              <a:rPr lang="pt-BR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Barbosa e Silva    </a:t>
            </a:r>
            <a:r>
              <a:rPr lang="pt-BR" sz="800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2010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19025-C549-4D27-950A-4FFE6A44A7A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93BDF-22F5-4B62-A8A6-517FC1F945D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8BF3B-2BF4-4B43-9E99-BFC0A7C6AE04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ChangeAspect="1" noEditPoints="1"/>
          </p:cNvSpPr>
          <p:nvPr userDrawn="1"/>
        </p:nvSpPr>
        <p:spPr bwMode="auto">
          <a:xfrm>
            <a:off x="8655050" y="2133600"/>
            <a:ext cx="311150" cy="649288"/>
          </a:xfrm>
          <a:custGeom>
            <a:avLst/>
            <a:gdLst>
              <a:gd name="T0" fmla="*/ 2147483647 w 2579"/>
              <a:gd name="T1" fmla="*/ 2147483647 h 5399"/>
              <a:gd name="T2" fmla="*/ 2147483647 w 2579"/>
              <a:gd name="T3" fmla="*/ 2147483647 h 5399"/>
              <a:gd name="T4" fmla="*/ 2147483647 w 2579"/>
              <a:gd name="T5" fmla="*/ 2147483647 h 5399"/>
              <a:gd name="T6" fmla="*/ 2147483647 w 2579"/>
              <a:gd name="T7" fmla="*/ 2147483647 h 5399"/>
              <a:gd name="T8" fmla="*/ 2147483647 w 2579"/>
              <a:gd name="T9" fmla="*/ 2147483647 h 5399"/>
              <a:gd name="T10" fmla="*/ 170298801 w 2579"/>
              <a:gd name="T11" fmla="*/ 2147483647 h 5399"/>
              <a:gd name="T12" fmla="*/ 2147483647 w 2579"/>
              <a:gd name="T13" fmla="*/ 2147483647 h 5399"/>
              <a:gd name="T14" fmla="*/ 2147483647 w 2579"/>
              <a:gd name="T15" fmla="*/ 2147483647 h 5399"/>
              <a:gd name="T16" fmla="*/ 2147483647 w 2579"/>
              <a:gd name="T17" fmla="*/ 2147483647 h 5399"/>
              <a:gd name="T18" fmla="*/ 2147483647 w 2579"/>
              <a:gd name="T19" fmla="*/ 2147483647 h 5399"/>
              <a:gd name="T20" fmla="*/ 2147483647 w 2579"/>
              <a:gd name="T21" fmla="*/ 2147483647 h 5399"/>
              <a:gd name="T22" fmla="*/ 2147483647 w 2579"/>
              <a:gd name="T23" fmla="*/ 2147483647 h 5399"/>
              <a:gd name="T24" fmla="*/ 2147483647 w 2579"/>
              <a:gd name="T25" fmla="*/ 2147483647 h 5399"/>
              <a:gd name="T26" fmla="*/ 2147483647 w 2579"/>
              <a:gd name="T27" fmla="*/ 2147483647 h 5399"/>
              <a:gd name="T28" fmla="*/ 2147483647 w 2579"/>
              <a:gd name="T29" fmla="*/ 2147483647 h 5399"/>
              <a:gd name="T30" fmla="*/ 2147483647 w 2579"/>
              <a:gd name="T31" fmla="*/ 2147483647 h 5399"/>
              <a:gd name="T32" fmla="*/ 2147483647 w 2579"/>
              <a:gd name="T33" fmla="*/ 2147483647 h 5399"/>
              <a:gd name="T34" fmla="*/ 2147483647 w 2579"/>
              <a:gd name="T35" fmla="*/ 2147483647 h 5399"/>
              <a:gd name="T36" fmla="*/ 2147483647 w 2579"/>
              <a:gd name="T37" fmla="*/ 2147483647 h 5399"/>
              <a:gd name="T38" fmla="*/ 2147483647 w 2579"/>
              <a:gd name="T39" fmla="*/ 2147483647 h 5399"/>
              <a:gd name="T40" fmla="*/ 2147483647 w 2579"/>
              <a:gd name="T41" fmla="*/ 2147483647 h 5399"/>
              <a:gd name="T42" fmla="*/ 2147483647 w 2579"/>
              <a:gd name="T43" fmla="*/ 2147483647 h 5399"/>
              <a:gd name="T44" fmla="*/ 2147483647 w 2579"/>
              <a:gd name="T45" fmla="*/ 2147483647 h 5399"/>
              <a:gd name="T46" fmla="*/ 2147483647 w 2579"/>
              <a:gd name="T47" fmla="*/ 2147483647 h 5399"/>
              <a:gd name="T48" fmla="*/ 2147483647 w 2579"/>
              <a:gd name="T49" fmla="*/ 2147483647 h 5399"/>
              <a:gd name="T50" fmla="*/ 2147483647 w 2579"/>
              <a:gd name="T51" fmla="*/ 2147483647 h 5399"/>
              <a:gd name="T52" fmla="*/ 2147483647 w 2579"/>
              <a:gd name="T53" fmla="*/ 2147483647 h 5399"/>
              <a:gd name="T54" fmla="*/ 2147483647 w 2579"/>
              <a:gd name="T55" fmla="*/ 2147483647 h 5399"/>
              <a:gd name="T56" fmla="*/ 2147483647 w 2579"/>
              <a:gd name="T57" fmla="*/ 2147483647 h 5399"/>
              <a:gd name="T58" fmla="*/ 2147483647 w 2579"/>
              <a:gd name="T59" fmla="*/ 2147483647 h 5399"/>
              <a:gd name="T60" fmla="*/ 2147483647 w 2579"/>
              <a:gd name="T61" fmla="*/ 2147483647 h 5399"/>
              <a:gd name="T62" fmla="*/ 2147483647 w 2579"/>
              <a:gd name="T63" fmla="*/ 2147483647 h 5399"/>
              <a:gd name="T64" fmla="*/ 2147483647 w 2579"/>
              <a:gd name="T65" fmla="*/ 2147483647 h 5399"/>
              <a:gd name="T66" fmla="*/ 2147483647 w 2579"/>
              <a:gd name="T67" fmla="*/ 2147483647 h 5399"/>
              <a:gd name="T68" fmla="*/ 2147483647 w 2579"/>
              <a:gd name="T69" fmla="*/ 2147483647 h 5399"/>
              <a:gd name="T70" fmla="*/ 2147483647 w 2579"/>
              <a:gd name="T71" fmla="*/ 2147483647 h 5399"/>
              <a:gd name="T72" fmla="*/ 2147483647 w 2579"/>
              <a:gd name="T73" fmla="*/ 2147483647 h 5399"/>
              <a:gd name="T74" fmla="*/ 2147483647 w 2579"/>
              <a:gd name="T75" fmla="*/ 2147483647 h 5399"/>
              <a:gd name="T76" fmla="*/ 2147483647 w 2579"/>
              <a:gd name="T77" fmla="*/ 2147483647 h 5399"/>
              <a:gd name="T78" fmla="*/ 2147483647 w 2579"/>
              <a:gd name="T79" fmla="*/ 0 h 5399"/>
              <a:gd name="T80" fmla="*/ 2147483647 w 2579"/>
              <a:gd name="T81" fmla="*/ 2147483647 h 5399"/>
              <a:gd name="T82" fmla="*/ 2147483647 w 2579"/>
              <a:gd name="T83" fmla="*/ 2147483647 h 5399"/>
              <a:gd name="T84" fmla="*/ 2147483647 w 2579"/>
              <a:gd name="T85" fmla="*/ 2147483647 h 53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79"/>
              <a:gd name="T130" fmla="*/ 0 h 5399"/>
              <a:gd name="T131" fmla="*/ 2579 w 2579"/>
              <a:gd name="T132" fmla="*/ 5399 h 539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4" name="Freeform 13"/>
          <p:cNvSpPr>
            <a:spLocks noChangeAspect="1" noEditPoints="1"/>
          </p:cNvSpPr>
          <p:nvPr userDrawn="1"/>
        </p:nvSpPr>
        <p:spPr bwMode="auto">
          <a:xfrm>
            <a:off x="8697913" y="112713"/>
            <a:ext cx="234950" cy="619125"/>
          </a:xfrm>
          <a:custGeom>
            <a:avLst/>
            <a:gdLst>
              <a:gd name="T0" fmla="*/ 2147483647 w 2083"/>
              <a:gd name="T1" fmla="*/ 2147483647 h 5465"/>
              <a:gd name="T2" fmla="*/ 2147483647 w 2083"/>
              <a:gd name="T3" fmla="*/ 0 h 5465"/>
              <a:gd name="T4" fmla="*/ 2147483647 w 2083"/>
              <a:gd name="T5" fmla="*/ 2147483647 h 5465"/>
              <a:gd name="T6" fmla="*/ 2147483647 w 2083"/>
              <a:gd name="T7" fmla="*/ 2147483647 h 5465"/>
              <a:gd name="T8" fmla="*/ 2147483647 w 2083"/>
              <a:gd name="T9" fmla="*/ 2147483647 h 5465"/>
              <a:gd name="T10" fmla="*/ 2147483647 w 2083"/>
              <a:gd name="T11" fmla="*/ 2147483647 h 5465"/>
              <a:gd name="T12" fmla="*/ 2147483647 w 2083"/>
              <a:gd name="T13" fmla="*/ 2147483647 h 5465"/>
              <a:gd name="T14" fmla="*/ 12672125 w 2083"/>
              <a:gd name="T15" fmla="*/ 2147483647 h 5465"/>
              <a:gd name="T16" fmla="*/ 0 w 2083"/>
              <a:gd name="T17" fmla="*/ 2147483647 h 5465"/>
              <a:gd name="T18" fmla="*/ 0 w 2083"/>
              <a:gd name="T19" fmla="*/ 2147483647 h 5465"/>
              <a:gd name="T20" fmla="*/ 0 w 2083"/>
              <a:gd name="T21" fmla="*/ 2147483647 h 5465"/>
              <a:gd name="T22" fmla="*/ 2147483647 w 2083"/>
              <a:gd name="T23" fmla="*/ 2147483647 h 5465"/>
              <a:gd name="T24" fmla="*/ 2147483647 w 2083"/>
              <a:gd name="T25" fmla="*/ 2147483647 h 5465"/>
              <a:gd name="T26" fmla="*/ 2147483647 w 2083"/>
              <a:gd name="T27" fmla="*/ 2147483647 h 5465"/>
              <a:gd name="T28" fmla="*/ 2147483647 w 2083"/>
              <a:gd name="T29" fmla="*/ 2147483647 h 5465"/>
              <a:gd name="T30" fmla="*/ 2147483647 w 2083"/>
              <a:gd name="T31" fmla="*/ 2147483647 h 5465"/>
              <a:gd name="T32" fmla="*/ 2147483647 w 2083"/>
              <a:gd name="T33" fmla="*/ 2147483647 h 5465"/>
              <a:gd name="T34" fmla="*/ 2147483647 w 2083"/>
              <a:gd name="T35" fmla="*/ 2147483647 h 5465"/>
              <a:gd name="T36" fmla="*/ 2147483647 w 2083"/>
              <a:gd name="T37" fmla="*/ 2147483647 h 5465"/>
              <a:gd name="T38" fmla="*/ 2147483647 w 2083"/>
              <a:gd name="T39" fmla="*/ 2147483647 h 5465"/>
              <a:gd name="T40" fmla="*/ 2147483647 w 2083"/>
              <a:gd name="T41" fmla="*/ 2147483647 h 5465"/>
              <a:gd name="T42" fmla="*/ 2147483647 w 2083"/>
              <a:gd name="T43" fmla="*/ 2147483647 h 5465"/>
              <a:gd name="T44" fmla="*/ 2147483647 w 2083"/>
              <a:gd name="T45" fmla="*/ 2147483647 h 5465"/>
              <a:gd name="T46" fmla="*/ 2147483647 w 2083"/>
              <a:gd name="T47" fmla="*/ 2147483647 h 5465"/>
              <a:gd name="T48" fmla="*/ 2147483647 w 2083"/>
              <a:gd name="T49" fmla="*/ 2147483647 h 5465"/>
              <a:gd name="T50" fmla="*/ 2147483647 w 2083"/>
              <a:gd name="T51" fmla="*/ 2147483647 h 5465"/>
              <a:gd name="T52" fmla="*/ 2147483647 w 2083"/>
              <a:gd name="T53" fmla="*/ 2147483647 h 5465"/>
              <a:gd name="T54" fmla="*/ 2147483647 w 2083"/>
              <a:gd name="T55" fmla="*/ 2147483647 h 5465"/>
              <a:gd name="T56" fmla="*/ 2147483647 w 2083"/>
              <a:gd name="T57" fmla="*/ 2147483647 h 5465"/>
              <a:gd name="T58" fmla="*/ 2147483647 w 2083"/>
              <a:gd name="T59" fmla="*/ 2147483647 h 5465"/>
              <a:gd name="T60" fmla="*/ 2147483647 w 2083"/>
              <a:gd name="T61" fmla="*/ 2147483647 h 5465"/>
              <a:gd name="T62" fmla="*/ 2147483647 w 2083"/>
              <a:gd name="T63" fmla="*/ 2147483647 h 5465"/>
              <a:gd name="T64" fmla="*/ 2147483647 w 2083"/>
              <a:gd name="T65" fmla="*/ 2147483647 h 5465"/>
              <a:gd name="T66" fmla="*/ 2147483647 w 2083"/>
              <a:gd name="T67" fmla="*/ 2147483647 h 5465"/>
              <a:gd name="T68" fmla="*/ 2147483647 w 2083"/>
              <a:gd name="T69" fmla="*/ 2147483647 h 5465"/>
              <a:gd name="T70" fmla="*/ 2147483647 w 2083"/>
              <a:gd name="T71" fmla="*/ 2147483647 h 5465"/>
              <a:gd name="T72" fmla="*/ 2147483647 w 2083"/>
              <a:gd name="T73" fmla="*/ 2147483647 h 5465"/>
              <a:gd name="T74" fmla="*/ 2147483647 w 2083"/>
              <a:gd name="T75" fmla="*/ 2147483647 h 5465"/>
              <a:gd name="T76" fmla="*/ 2147483647 w 2083"/>
              <a:gd name="T77" fmla="*/ 2147483647 h 5465"/>
              <a:gd name="T78" fmla="*/ 2147483647 w 2083"/>
              <a:gd name="T79" fmla="*/ 2147483647 h 5465"/>
              <a:gd name="T80" fmla="*/ 2147483647 w 2083"/>
              <a:gd name="T81" fmla="*/ 2147483647 h 5465"/>
              <a:gd name="T82" fmla="*/ 2147483647 w 2083"/>
              <a:gd name="T83" fmla="*/ 2147483647 h 54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83"/>
              <a:gd name="T127" fmla="*/ 0 h 5465"/>
              <a:gd name="T128" fmla="*/ 2083 w 2083"/>
              <a:gd name="T129" fmla="*/ 5465 h 54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5" name="Oval Callout 1"/>
          <p:cNvSpPr/>
          <p:nvPr userDrawn="1"/>
        </p:nvSpPr>
        <p:spPr>
          <a:xfrm>
            <a:off x="8621713" y="885825"/>
            <a:ext cx="354012" cy="250825"/>
          </a:xfrm>
          <a:prstGeom prst="wedgeEllipseCallout">
            <a:avLst>
              <a:gd name="adj1" fmla="val -66161"/>
              <a:gd name="adj2" fmla="val -43615"/>
            </a:avLst>
          </a:prstGeom>
          <a:noFill/>
          <a:ln w="12700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1"/>
          <p:cNvGrpSpPr>
            <a:grpSpLocks/>
          </p:cNvGrpSpPr>
          <p:nvPr userDrawn="1"/>
        </p:nvGrpSpPr>
        <p:grpSpPr bwMode="auto">
          <a:xfrm>
            <a:off x="8621233" y="1291140"/>
            <a:ext cx="353932" cy="339436"/>
            <a:chOff x="1200085" y="966246"/>
            <a:chExt cx="202002" cy="176754"/>
          </a:xfrm>
          <a:noFill/>
        </p:grpSpPr>
        <p:sp>
          <p:nvSpPr>
            <p:cNvPr id="7" name="Rounded Rectangle 2"/>
            <p:cNvSpPr/>
            <p:nvPr/>
          </p:nvSpPr>
          <p:spPr>
            <a:xfrm flipH="1">
              <a:off x="1200085" y="966246"/>
              <a:ext cx="202002" cy="131513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ounded Rectangle 3"/>
            <p:cNvSpPr/>
            <p:nvPr/>
          </p:nvSpPr>
          <p:spPr>
            <a:xfrm flipH="1">
              <a:off x="1217445" y="984921"/>
              <a:ext cx="167283" cy="9416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ounded Rectangle 4"/>
            <p:cNvSpPr/>
            <p:nvPr/>
          </p:nvSpPr>
          <p:spPr>
            <a:xfrm flipH="1">
              <a:off x="1210080" y="1114856"/>
              <a:ext cx="182012" cy="2814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0" name="Oval Callout 1"/>
          <p:cNvSpPr/>
          <p:nvPr userDrawn="1"/>
        </p:nvSpPr>
        <p:spPr>
          <a:xfrm>
            <a:off x="8621713" y="1784350"/>
            <a:ext cx="354012" cy="195263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12700">
            <a:solidFill>
              <a:srgbClr val="FF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CaixaDeTexto 37"/>
          <p:cNvSpPr txBox="1">
            <a:spLocks noChangeArrowheads="1"/>
          </p:cNvSpPr>
          <p:nvPr userDrawn="1"/>
        </p:nvSpPr>
        <p:spPr bwMode="auto">
          <a:xfrm>
            <a:off x="8513763" y="56388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fld id="{B20147BB-1AE0-4A2E-B336-5DB84C561E63}" type="slidenum">
              <a:rPr lang="pt-BR" sz="2000" b="1">
                <a:solidFill>
                  <a:schemeClr val="bg1"/>
                </a:solidFill>
              </a:rPr>
              <a:pPr algn="ctr">
                <a:defRPr/>
              </a:pPr>
              <a:t>‹nº›</a:t>
            </a:fld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 userDrawn="1"/>
        </p:nvSpPr>
        <p:spPr bwMode="auto">
          <a:xfrm>
            <a:off x="8532813" y="6237288"/>
            <a:ext cx="55403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/>
            </a:pPr>
            <a:r>
              <a:rPr lang="pt-BR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Barbosa e Silva    </a:t>
            </a:r>
            <a:r>
              <a:rPr lang="pt-BR" sz="800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2010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BB4BC-DC97-40E4-A28D-171F2068C04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8B0F6-95E3-46BA-BA2F-9788DF9B3B0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A73AF-332F-47AE-9C93-91CBB75A0824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84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E1331FE-7503-4820-9BB9-F80E7FB60BC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3" r:id="rId3"/>
    <p:sldLayoutId id="2147483862" r:id="rId4"/>
    <p:sldLayoutId id="2147483861" r:id="rId5"/>
    <p:sldLayoutId id="2147483866" r:id="rId6"/>
    <p:sldLayoutId id="2147483860" r:id="rId7"/>
    <p:sldLayoutId id="2147483859" r:id="rId8"/>
    <p:sldLayoutId id="2147483858" r:id="rId9"/>
    <p:sldLayoutId id="2147483857" r:id="rId10"/>
    <p:sldLayoutId id="2147483856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9pPr>
    </p:titleStyle>
    <p:bodyStyle>
      <a:lvl1pPr marL="3429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fontAlgn="base">
        <a:spcBef>
          <a:spcPct val="20000"/>
        </a:spcBef>
        <a:spcAft>
          <a:spcPct val="0"/>
        </a:spcAft>
        <a:buClr>
          <a:srgbClr val="85776D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fontAlgn="base">
        <a:spcBef>
          <a:spcPct val="20000"/>
        </a:spcBef>
        <a:spcAft>
          <a:spcPct val="0"/>
        </a:spcAft>
        <a:buClr>
          <a:srgbClr val="AEAFA9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fontAlgn="base">
        <a:spcBef>
          <a:spcPct val="20000"/>
        </a:spcBef>
        <a:spcAft>
          <a:spcPct val="0"/>
        </a:spcAft>
        <a:buClr>
          <a:srgbClr val="8D878B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18" Type="http://schemas.openxmlformats.org/officeDocument/2006/relationships/image" Target="../media/image19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4.bin"/><Relationship Id="rId15" Type="http://schemas.openxmlformats.org/officeDocument/2006/relationships/image" Target="../media/image16.jpeg"/><Relationship Id="rId10" Type="http://schemas.openxmlformats.org/officeDocument/2006/relationships/image" Target="../media/image11.png"/><Relationship Id="rId19" Type="http://schemas.openxmlformats.org/officeDocument/2006/relationships/image" Target="../media/image20.jpeg"/><Relationship Id="rId4" Type="http://schemas.openxmlformats.org/officeDocument/2006/relationships/image" Target="../media/image6.emf"/><Relationship Id="rId9" Type="http://schemas.openxmlformats.org/officeDocument/2006/relationships/image" Target="../media/image10.jpe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63813"/>
            <a:ext cx="7543800" cy="2593975"/>
          </a:xfrm>
        </p:spPr>
        <p:txBody>
          <a:bodyPr/>
          <a:lstStyle/>
          <a:p>
            <a:pPr>
              <a:defRPr/>
            </a:pPr>
            <a:r>
              <a:rPr lang="pt-BR" smtClean="0"/>
              <a:t>Conceitos Básicos</a:t>
            </a:r>
            <a:endParaRPr lang="pt-B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2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Usabilidade (2/2)</a:t>
            </a:r>
            <a:endParaRPr lang="pt-BR" dirty="0"/>
          </a:p>
        </p:txBody>
      </p:sp>
      <p:sp>
        <p:nvSpPr>
          <p:cNvPr id="36866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para Nielsen (1993), a usabilidade é um conjunto de fatores:</a:t>
            </a:r>
          </a:p>
          <a:p>
            <a:pPr lvl="1">
              <a:spcBef>
                <a:spcPts val="1200"/>
              </a:spcBef>
            </a:pPr>
            <a:r>
              <a:rPr lang="pt-BR" smtClean="0"/>
              <a:t>facilidade de aprendizado (learnability) </a:t>
            </a:r>
          </a:p>
          <a:p>
            <a:pPr lvl="1"/>
            <a:r>
              <a:rPr lang="pt-BR" smtClean="0"/>
              <a:t>facilidade de recordação (memorability) </a:t>
            </a:r>
          </a:p>
          <a:p>
            <a:pPr lvl="1"/>
            <a:r>
              <a:rPr lang="pt-BR" smtClean="0"/>
              <a:t>eﬁciência (eﬃciency) </a:t>
            </a:r>
          </a:p>
          <a:p>
            <a:pPr lvl="1"/>
            <a:r>
              <a:rPr lang="pt-BR" smtClean="0"/>
              <a:t>segurança no uso (safety) </a:t>
            </a:r>
          </a:p>
          <a:p>
            <a:pPr lvl="1"/>
            <a:r>
              <a:rPr lang="pt-BR" smtClean="0"/>
              <a:t>satisfação do usuário (satisfaction)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Experiência do Usuário</a:t>
            </a:r>
            <a:endParaRPr lang="pt-BR" dirty="0"/>
          </a:p>
        </p:txBody>
      </p:sp>
      <p:sp>
        <p:nvSpPr>
          <p:cNvPr id="3789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envolve o modo como o uso de sistemas interativos afetam os </a:t>
            </a:r>
            <a:r>
              <a:rPr lang="pt-BR" b="1" smtClean="0"/>
              <a:t>sentimentos</a:t>
            </a:r>
            <a:r>
              <a:rPr lang="pt-BR" smtClean="0"/>
              <a:t> e as </a:t>
            </a:r>
            <a:r>
              <a:rPr lang="pt-BR" b="1" smtClean="0"/>
              <a:t>emoções</a:t>
            </a:r>
            <a:r>
              <a:rPr lang="pt-BR" smtClean="0"/>
              <a:t> do usuário</a:t>
            </a:r>
          </a:p>
          <a:p>
            <a:r>
              <a:rPr lang="pt-BR" smtClean="0"/>
              <a:t>exemplos de aspectos </a:t>
            </a:r>
            <a:r>
              <a:rPr lang="pt-BR" b="1" smtClean="0"/>
              <a:t>positivos</a:t>
            </a:r>
            <a:r>
              <a:rPr lang="pt-BR" smtClean="0"/>
              <a:t> e </a:t>
            </a:r>
            <a:r>
              <a:rPr lang="pt-BR" b="1" smtClean="0"/>
              <a:t>negativos</a:t>
            </a:r>
            <a:r>
              <a:rPr lang="pt-BR" smtClean="0"/>
              <a:t> da experiência de uso sobre a </a:t>
            </a:r>
            <a:r>
              <a:rPr lang="pt-BR" b="1" smtClean="0"/>
              <a:t>subjetividade dos usuários</a:t>
            </a:r>
            <a:r>
              <a:rPr lang="pt-BR" smtClean="0"/>
              <a:t>:</a:t>
            </a:r>
          </a:p>
          <a:p>
            <a:pPr lvl="1"/>
            <a:r>
              <a:rPr lang="pt-BR" smtClean="0"/>
              <a:t>satisfação, prazer, diversão, entretenimento, interesse, motivação, estética, criatividade, surpresa, desaﬁo</a:t>
            </a:r>
          </a:p>
          <a:p>
            <a:pPr lvl="1"/>
            <a:r>
              <a:rPr lang="pt-BR" smtClean="0"/>
              <a:t>cansaço, frustração e ofensa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Acessibilidade (1/2)</a:t>
            </a:r>
            <a:endParaRPr lang="pt-BR" dirty="0"/>
          </a:p>
        </p:txBody>
      </p:sp>
      <p:sp>
        <p:nvSpPr>
          <p:cNvPr id="3891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smtClean="0"/>
              <a:t>oferecer meios para que o usuário </a:t>
            </a:r>
            <a:r>
              <a:rPr lang="pt-BR" sz="2400" b="1" smtClean="0"/>
              <a:t>acesse o sistema</a:t>
            </a:r>
            <a:r>
              <a:rPr lang="pt-BR" sz="2400" smtClean="0"/>
              <a:t> e interaja com ele, </a:t>
            </a:r>
            <a:r>
              <a:rPr lang="pt-BR" sz="2400" b="1" smtClean="0"/>
              <a:t>sem</a:t>
            </a:r>
            <a:r>
              <a:rPr lang="pt-BR" sz="2400" smtClean="0"/>
              <a:t> que a interface imponha </a:t>
            </a:r>
            <a:r>
              <a:rPr lang="pt-BR" sz="2400" b="1" smtClean="0"/>
              <a:t>obstáculos</a:t>
            </a:r>
          </a:p>
          <a:p>
            <a:r>
              <a:rPr lang="pt-BR" sz="2400" smtClean="0"/>
              <a:t>pessoas </a:t>
            </a:r>
            <a:r>
              <a:rPr lang="pt-BR" sz="2400" b="1" smtClean="0"/>
              <a:t>com e sem limitações possuem igual importância</a:t>
            </a:r>
            <a:r>
              <a:rPr lang="pt-BR" sz="2400" smtClean="0"/>
              <a:t>, sejam limitações na capacidade de movimento, de percepção, de cognição ou de aprendizado </a:t>
            </a:r>
          </a:p>
          <a:p>
            <a:r>
              <a:rPr lang="pt-BR" sz="2400" smtClean="0"/>
              <a:t>cuidar da acessibilidade permite que </a:t>
            </a:r>
            <a:r>
              <a:rPr lang="pt-BR" sz="2400" b="1" smtClean="0"/>
              <a:t>mais</a:t>
            </a:r>
            <a:r>
              <a:rPr lang="pt-BR" sz="2400" smtClean="0"/>
              <a:t> pessoas usem o sistema (tanto sem quanto com limitações), e não apenas poucas pessoas com características específicas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Acessibilidade (2/2)</a:t>
            </a:r>
            <a:endParaRPr lang="pt-BR" dirty="0"/>
          </a:p>
        </p:txBody>
      </p:sp>
      <p:sp>
        <p:nvSpPr>
          <p:cNvPr id="3993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Font typeface="Arial" charset="0"/>
              <a:buNone/>
            </a:pPr>
            <a:r>
              <a:rPr lang="pt-BR" sz="7200" b="1" smtClean="0"/>
              <a:t>é lei</a:t>
            </a:r>
            <a:endParaRPr lang="pt-BR" b="1" smtClean="0"/>
          </a:p>
          <a:p>
            <a:pPr marL="114300" indent="0">
              <a:buFont typeface="Arial" charset="0"/>
              <a:buNone/>
            </a:pPr>
            <a:endParaRPr lang="pt-BR" b="1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620713" y="3068638"/>
            <a:ext cx="7335837" cy="1323975"/>
          </a:xfrm>
          <a:prstGeom prst="rect">
            <a:avLst/>
          </a:prstGeom>
          <a:solidFill>
            <a:srgbClr val="EAEAEA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pt-BR" sz="2000" dirty="0">
                <a:latin typeface="+mn-lt"/>
              </a:rPr>
              <a:t>... </a:t>
            </a:r>
            <a:r>
              <a:rPr lang="pt-BR" sz="2000" b="1" dirty="0">
                <a:latin typeface="+mn-lt"/>
              </a:rPr>
              <a:t>será obrigatória a acessibilidade</a:t>
            </a:r>
            <a:r>
              <a:rPr lang="pt-BR" sz="2000" dirty="0">
                <a:latin typeface="+mn-lt"/>
              </a:rPr>
              <a:t> nos portais e sítios eletrônicos da administração pública na rede mundial de computadores (Internet), para o uso das </a:t>
            </a:r>
            <a:r>
              <a:rPr lang="pt-BR" sz="2000" b="1" dirty="0">
                <a:latin typeface="+mn-lt"/>
              </a:rPr>
              <a:t>pessoas portadoras de deﬁciência visual</a:t>
            </a:r>
            <a:r>
              <a:rPr lang="pt-BR" sz="2000" dirty="0">
                <a:latin typeface="+mn-lt"/>
              </a:rPr>
              <a:t>, garantindo-lhes o pleno acesso às informações disponíveis.</a:t>
            </a:r>
            <a:endParaRPr lang="pt-BR" sz="2000" i="1" u="sng" dirty="0">
              <a:latin typeface="+mn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39750" y="4508500"/>
            <a:ext cx="49117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decreto presidencial nº  5.296 de 2004, art. 47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Comunicabilidade (1/2)</a:t>
            </a:r>
            <a:endParaRPr lang="pt-BR" dirty="0"/>
          </a:p>
        </p:txBody>
      </p:sp>
      <p:sp>
        <p:nvSpPr>
          <p:cNvPr id="4096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smtClean="0"/>
              <a:t>a interface deve </a:t>
            </a:r>
            <a:r>
              <a:rPr lang="pt-BR" sz="2400" b="1" smtClean="0"/>
              <a:t>comunicar ao usuário a lógica do design</a:t>
            </a:r>
            <a:r>
              <a:rPr lang="pt-BR" sz="2400" smtClean="0"/>
              <a:t>: </a:t>
            </a:r>
          </a:p>
          <a:p>
            <a:pPr lvl="1"/>
            <a:r>
              <a:rPr lang="pt-BR" sz="2200" smtClean="0"/>
              <a:t>a quem se destina o sistema, </a:t>
            </a:r>
          </a:p>
          <a:p>
            <a:pPr lvl="1"/>
            <a:r>
              <a:rPr lang="pt-BR" sz="2200" smtClean="0"/>
              <a:t>para que ele serve, </a:t>
            </a:r>
          </a:p>
          <a:p>
            <a:pPr lvl="1"/>
            <a:r>
              <a:rPr lang="pt-BR" sz="2200" smtClean="0"/>
              <a:t>qual a vantagem de utilizá-lo, </a:t>
            </a:r>
          </a:p>
          <a:p>
            <a:pPr lvl="1"/>
            <a:r>
              <a:rPr lang="pt-BR" sz="2200" smtClean="0"/>
              <a:t>como ele funciona e </a:t>
            </a:r>
          </a:p>
          <a:p>
            <a:pPr lvl="1"/>
            <a:r>
              <a:rPr lang="pt-BR" sz="2200" smtClean="0"/>
              <a:t>quais são os princípios gerais de interação com o sistema</a:t>
            </a:r>
          </a:p>
          <a:p>
            <a:r>
              <a:rPr lang="pt-BR" sz="2400" smtClean="0"/>
              <a:t>permite que os usuários </a:t>
            </a:r>
            <a:r>
              <a:rPr lang="pt-BR" sz="2400" b="1" smtClean="0"/>
              <a:t>tirem melhor proveito do sistema</a:t>
            </a:r>
            <a:r>
              <a:rPr lang="pt-BR" sz="2400" smtClean="0"/>
              <a:t>, por comunicar estratégias de uso adequadas a cada situação</a:t>
            </a:r>
          </a:p>
          <a:p>
            <a:r>
              <a:rPr lang="pt-BR" sz="2400" smtClean="0"/>
              <a:t>conceito proposto pela engenharia semiótica, uma teoria de IHC (de Souza, 2005)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Comunicabilidade (2/2)</a:t>
            </a:r>
            <a:endParaRPr lang="pt-BR" dirty="0"/>
          </a:p>
        </p:txBody>
      </p:sp>
      <p:sp>
        <p:nvSpPr>
          <p:cNvPr id="4301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  <a:p>
            <a:endParaRPr lang="pt-BR" smtClean="0"/>
          </a:p>
          <a:p>
            <a:endParaRPr lang="pt-BR" smtClean="0"/>
          </a:p>
          <a:p>
            <a:endParaRPr lang="pt-BR" smtClean="0"/>
          </a:p>
          <a:p>
            <a:endParaRPr lang="pt-BR" smtClean="0"/>
          </a:p>
          <a:p>
            <a:endParaRPr lang="pt-BR" smtClean="0"/>
          </a:p>
          <a:p>
            <a:endParaRPr lang="pt-BR" smtClean="0"/>
          </a:p>
          <a:p>
            <a:r>
              <a:rPr lang="pt-BR" smtClean="0"/>
              <a:t>a versão XP apresenta apenas o nome do comando associado</a:t>
            </a:r>
          </a:p>
          <a:p>
            <a:r>
              <a:rPr lang="pt-BR" smtClean="0"/>
              <a:t>a versão 2007 apresenta também o signiﬁcado do comando, as teclas de atalho associadas, uma estratégia de uso para aplicá-lo em múltiplos locais do documento e informações sobre como obter mais ajuda</a:t>
            </a:r>
          </a:p>
        </p:txBody>
      </p:sp>
      <p:pic>
        <p:nvPicPr>
          <p:cNvPr id="43011" name="Picture 2" descr="D:\Meus Documentos\Docs\FTP\Livro de IHC\material para o site\figuras\Figura 2.12 esquerd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9825" y="2012950"/>
            <a:ext cx="2214563" cy="145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3" descr="D:\Meus Documentos\Docs\FTP\Livro de IHC\material para o site\figuras\Figura 2.12 direit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463" y="2012950"/>
            <a:ext cx="2586037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1552575" y="1598613"/>
            <a:ext cx="1389063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dirty="0">
                <a:latin typeface="+mn-lt"/>
              </a:rPr>
              <a:t>MS Office XP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199063" y="1598613"/>
            <a:ext cx="16192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dirty="0">
                <a:latin typeface="+mn-lt"/>
              </a:rPr>
              <a:t>MS Office 2007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Qualidade de Uso em IHC</a:t>
            </a:r>
            <a:endParaRPr lang="pt-BR" dirty="0"/>
          </a:p>
        </p:txBody>
      </p:sp>
      <p:sp>
        <p:nvSpPr>
          <p:cNvPr id="4403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smtClean="0"/>
              <a:t>envolve </a:t>
            </a:r>
            <a:r>
              <a:rPr lang="pt-BR" sz="2400" b="1" smtClean="0"/>
              <a:t>critérios distintos</a:t>
            </a:r>
            <a:r>
              <a:rPr lang="pt-BR" sz="2400" smtClean="0"/>
              <a:t>, porém </a:t>
            </a:r>
            <a:r>
              <a:rPr lang="pt-BR" sz="2400" b="1" smtClean="0"/>
              <a:t>interligados</a:t>
            </a:r>
            <a:r>
              <a:rPr lang="pt-BR" sz="2400" smtClean="0"/>
              <a:t>, que </a:t>
            </a:r>
            <a:r>
              <a:rPr lang="pt-BR" sz="2400" b="1" smtClean="0"/>
              <a:t>afetam uns aos outros</a:t>
            </a:r>
          </a:p>
          <a:p>
            <a:r>
              <a:rPr lang="pt-BR" sz="2400" b="1" smtClean="0"/>
              <a:t>nem sempre é possível satisfazer todos os critérios </a:t>
            </a:r>
            <a:r>
              <a:rPr lang="pt-BR" sz="2400" smtClean="0"/>
              <a:t>de qualidade de uso</a:t>
            </a:r>
          </a:p>
          <a:p>
            <a:r>
              <a:rPr lang="pt-BR" sz="2400" smtClean="0"/>
              <a:t>é importante definir </a:t>
            </a:r>
            <a:r>
              <a:rPr lang="pt-BR" sz="2400" b="1" smtClean="0"/>
              <a:t>quais critérios devem ser priorizados</a:t>
            </a:r>
            <a:r>
              <a:rPr lang="pt-BR" sz="2400" smtClean="0"/>
              <a:t> no design de IHC </a:t>
            </a:r>
          </a:p>
          <a:p>
            <a:endParaRPr lang="pt-BR" sz="2600" smtClean="0"/>
          </a:p>
          <a:p>
            <a:pPr lvl="1"/>
            <a:endParaRPr lang="pt-B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Atividades extraclasse</a:t>
            </a:r>
            <a:endParaRPr lang="pt-BR" dirty="0"/>
          </a:p>
        </p:txBody>
      </p:sp>
      <p:sp>
        <p:nvSpPr>
          <p:cNvPr id="4505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Leitura do Capítulo 2</a:t>
            </a:r>
          </a:p>
          <a:p>
            <a:r>
              <a:rPr lang="pt-BR" smtClean="0"/>
              <a:t>Realização das atividades do Capítulo 2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Situação Típica de Uso</a:t>
            </a:r>
            <a:endParaRPr lang="pt-BR" dirty="0"/>
          </a:p>
        </p:txBody>
      </p:sp>
      <p:graphicFrame>
        <p:nvGraphicFramePr>
          <p:cNvPr id="1048" name="Object 24"/>
          <p:cNvGraphicFramePr>
            <a:graphicFrameLocks noChangeAspect="1"/>
          </p:cNvGraphicFramePr>
          <p:nvPr/>
        </p:nvGraphicFramePr>
        <p:xfrm>
          <a:off x="971550" y="1916113"/>
          <a:ext cx="6553200" cy="396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Visio" r:id="rId4" imgW="2603811" imgH="1554390" progId="">
                  <p:embed/>
                </p:oleObj>
              </mc:Choice>
              <mc:Fallback>
                <p:oleObj name="Visio" r:id="rId4" imgW="2603811" imgH="1554390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16113"/>
                        <a:ext cx="6553200" cy="396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Interação</a:t>
            </a:r>
            <a:endParaRPr lang="pt-BR" dirty="0"/>
          </a:p>
        </p:txBody>
      </p:sp>
      <p:sp>
        <p:nvSpPr>
          <p:cNvPr id="20482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é um </a:t>
            </a:r>
            <a:r>
              <a:rPr lang="pt-BR" sz="2400" b="1" smtClean="0"/>
              <a:t>processo de...</a:t>
            </a:r>
          </a:p>
          <a:p>
            <a:pPr lvl="1"/>
            <a:r>
              <a:rPr lang="pt-BR" smtClean="0"/>
              <a:t>sequência de estímulos e respostas</a:t>
            </a:r>
          </a:p>
          <a:p>
            <a:pPr lvl="1"/>
            <a:r>
              <a:rPr lang="pt-BR" b="1" smtClean="0"/>
              <a:t>operação</a:t>
            </a:r>
            <a:r>
              <a:rPr lang="pt-BR" smtClean="0"/>
              <a:t> de máquina</a:t>
            </a:r>
          </a:p>
          <a:p>
            <a:pPr lvl="1"/>
            <a:endParaRPr lang="pt-BR" smtClean="0"/>
          </a:p>
          <a:p>
            <a:pPr lvl="1"/>
            <a:endParaRPr lang="pt-BR" smtClean="0"/>
          </a:p>
          <a:p>
            <a:pPr lvl="1"/>
            <a:endParaRPr lang="pt-BR" smtClean="0"/>
          </a:p>
          <a:p>
            <a:pPr lvl="1"/>
            <a:endParaRPr lang="pt-BR" smtClean="0"/>
          </a:p>
          <a:p>
            <a:pPr lvl="1">
              <a:buFont typeface="Arial" charset="0"/>
              <a:buNone/>
            </a:pPr>
            <a:endParaRPr lang="pt-BR" smtClean="0"/>
          </a:p>
          <a:p>
            <a:pPr lvl="1"/>
            <a:r>
              <a:rPr lang="pt-BR" b="1" smtClean="0"/>
              <a:t>comunicação</a:t>
            </a:r>
            <a:r>
              <a:rPr lang="pt-BR" smtClean="0"/>
              <a:t> com/por meio da máquina</a:t>
            </a:r>
          </a:p>
          <a:p>
            <a:pPr lvl="1">
              <a:buFont typeface="Arial" charset="0"/>
              <a:buNone/>
            </a:pPr>
            <a:endParaRPr lang="pt-BR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900113" y="3068638"/>
            <a:ext cx="6840537" cy="1323975"/>
          </a:xfrm>
          <a:prstGeom prst="rect">
            <a:avLst/>
          </a:prstGeom>
          <a:solidFill>
            <a:srgbClr val="EAEAEA"/>
          </a:solidFill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latin typeface="+mn-lt"/>
              </a:rPr>
              <a:t>Norman (1986) interpreta a interação como um processo através do qual o usuário formula uma intenção, planeja suas ações, atua sobre a interface, percebe e interpreta a resposta do sistema e avalia se seu objetivo foi alcançado</a:t>
            </a:r>
          </a:p>
        </p:txBody>
      </p:sp>
      <p:sp>
        <p:nvSpPr>
          <p:cNvPr id="20484" name="CaixaDeTexto 5"/>
          <p:cNvSpPr txBox="1">
            <a:spLocks noChangeArrowheads="1"/>
          </p:cNvSpPr>
          <p:nvPr/>
        </p:nvSpPr>
        <p:spPr bwMode="auto">
          <a:xfrm>
            <a:off x="900113" y="5221288"/>
            <a:ext cx="6840537" cy="10160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>
                <a:latin typeface="Calibri" pitchFamily="34" charset="0"/>
              </a:rPr>
              <a:t>de Souza (2005) interpreta a interação com um processo de comunicação entre pessoas (incluindo o designer e os usuários), mediada por sistemas computacionais.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Interface (1/2)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420813" y="5584825"/>
            <a:ext cx="3295650" cy="1189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7200" b="1" dirty="0">
                <a:solidFill>
                  <a:schemeClr val="tx2"/>
                </a:solidFill>
                <a:latin typeface="+mn-lt"/>
              </a:rPr>
              <a:t>inter</a:t>
            </a: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face</a:t>
            </a:r>
          </a:p>
        </p:txBody>
      </p:sp>
      <p:graphicFrame>
        <p:nvGraphicFramePr>
          <p:cNvPr id="25627" name="Object 27"/>
          <p:cNvGraphicFramePr>
            <a:graphicFrameLocks noChangeAspect="1"/>
          </p:cNvGraphicFramePr>
          <p:nvPr/>
        </p:nvGraphicFramePr>
        <p:xfrm>
          <a:off x="468313" y="1455738"/>
          <a:ext cx="4083050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" name="Visio" r:id="rId3" imgW="1681795" imgH="1808264" progId="">
                  <p:embed/>
                </p:oleObj>
              </mc:Choice>
              <mc:Fallback>
                <p:oleObj name="Visio" r:id="rId3" imgW="1681795" imgH="1808264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455738"/>
                        <a:ext cx="4083050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4787900" y="1608138"/>
            <a:ext cx="3470275" cy="1028700"/>
          </a:xfrm>
          <a:prstGeom prst="rect">
            <a:avLst/>
          </a:prstGeom>
          <a:solidFill>
            <a:srgbClr val="EAEAEA"/>
          </a:solidFill>
        </p:spPr>
        <p:txBody>
          <a:bodyPr lIns="144000" tIns="144000" rIns="144000" bIns="144000">
            <a:spAutoFit/>
          </a:bodyPr>
          <a:lstStyle/>
          <a:p>
            <a:pPr>
              <a:defRPr/>
            </a:pPr>
            <a:r>
              <a:rPr lang="pt-BR" sz="2400" dirty="0">
                <a:latin typeface="+mn-lt"/>
              </a:rPr>
              <a:t>único </a:t>
            </a:r>
            <a:r>
              <a:rPr lang="pt-BR" sz="2400" b="1" dirty="0">
                <a:latin typeface="+mn-lt"/>
              </a:rPr>
              <a:t>meio de contato </a:t>
            </a:r>
            <a:r>
              <a:rPr lang="pt-BR" sz="2400" dirty="0">
                <a:latin typeface="+mn-lt"/>
              </a:rPr>
              <a:t>entre usuário e sistema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787900" y="3009900"/>
            <a:ext cx="3470275" cy="2506663"/>
          </a:xfrm>
          <a:prstGeom prst="rect">
            <a:avLst/>
          </a:prstGeom>
          <a:solidFill>
            <a:srgbClr val="EAEAEA"/>
          </a:solidFill>
        </p:spPr>
        <p:txBody>
          <a:bodyPr lIns="144000" tIns="144000" rIns="144000" bIns="144000">
            <a:spAutoFit/>
          </a:bodyPr>
          <a:lstStyle/>
          <a:p>
            <a:pPr>
              <a:defRPr/>
            </a:pPr>
            <a:r>
              <a:rPr lang="pt-BR" sz="2400" dirty="0">
                <a:latin typeface="+mn-lt"/>
              </a:rPr>
              <a:t>toda a porção do sistema com a qual o usuário mantém </a:t>
            </a:r>
            <a:r>
              <a:rPr lang="pt-BR" sz="2400" b="1" dirty="0">
                <a:latin typeface="+mn-lt"/>
              </a:rPr>
              <a:t>contato físico </a:t>
            </a:r>
            <a:r>
              <a:rPr lang="pt-BR" sz="2400" dirty="0">
                <a:latin typeface="+mn-lt"/>
              </a:rPr>
              <a:t>(motor ou perceptivo)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ou</a:t>
            </a:r>
            <a:r>
              <a:rPr lang="pt-BR" sz="2400" b="1" dirty="0">
                <a:latin typeface="+mn-lt"/>
              </a:rPr>
              <a:t> conceitual </a:t>
            </a:r>
            <a:r>
              <a:rPr lang="pt-BR" sz="2400" dirty="0">
                <a:latin typeface="+mn-lt"/>
              </a:rPr>
              <a:t>durante a interação  (</a:t>
            </a:r>
            <a:r>
              <a:rPr lang="pt-BR" sz="2400" dirty="0" err="1">
                <a:latin typeface="+mn-lt"/>
              </a:rPr>
              <a:t>Moran</a:t>
            </a:r>
            <a:r>
              <a:rPr lang="pt-BR" sz="2400" dirty="0">
                <a:latin typeface="+mn-lt"/>
              </a:rPr>
              <a:t>, 1981)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Interface (2/2)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348038" y="6199188"/>
            <a:ext cx="2016125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hardware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aphicFrame>
        <p:nvGraphicFramePr>
          <p:cNvPr id="28717" name="Object 45"/>
          <p:cNvGraphicFramePr>
            <a:graphicFrameLocks noChangeAspect="1"/>
          </p:cNvGraphicFramePr>
          <p:nvPr/>
        </p:nvGraphicFramePr>
        <p:xfrm>
          <a:off x="471488" y="2708275"/>
          <a:ext cx="1147762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5" name="Visio" r:id="rId3" imgW="469068" imgH="845226" progId="">
                  <p:embed/>
                </p:oleObj>
              </mc:Choice>
              <mc:Fallback>
                <p:oleObj name="Visio" r:id="rId3" imgW="469068" imgH="845226" progId="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2708275"/>
                        <a:ext cx="1147762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18" name="Object 46"/>
          <p:cNvGraphicFramePr>
            <a:graphicFrameLocks noChangeAspect="1"/>
          </p:cNvGraphicFramePr>
          <p:nvPr/>
        </p:nvGraphicFramePr>
        <p:xfrm>
          <a:off x="6724650" y="2747963"/>
          <a:ext cx="1447800" cy="199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6" name="Visio" r:id="rId5" imgW="590988" imgH="812800" progId="">
                  <p:embed/>
                </p:oleObj>
              </mc:Choice>
              <mc:Fallback>
                <p:oleObj name="Visio" r:id="rId5" imgW="590988" imgH="812800" progId="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4650" y="2747963"/>
                        <a:ext cx="1447800" cy="199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721" name="Picture 6" descr="C:\Users\Bruno\Desktop\hd555_800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951288" y="3783013"/>
            <a:ext cx="54927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22" name="Picture 7" descr="C:\Users\Bruno\Desktop\computer-output-device-monitor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89175" y="3756025"/>
            <a:ext cx="12033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23" name="Picture 8" descr="C:\Users\Bruno\Desktop\speaker2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76825" y="4365625"/>
            <a:ext cx="879475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24" name="Picture 9" descr="C:\Users\Bruno\Desktop\16963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643438" y="3486150"/>
            <a:ext cx="998537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25" name="Picture 10" descr="C:\Users\Bruno\Desktop\iphone-touchscreen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416300" y="5116513"/>
            <a:ext cx="1184275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26" name="Picture 11" descr="C:\Users\Bruno\Desktop\26725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303588" y="4508500"/>
            <a:ext cx="9525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27" name="Picture 12" descr="C:\Users\Bruno\Desktop\tablet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867275" y="5283200"/>
            <a:ext cx="1289050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28" name="Picture 13" descr="C:\Users\Bruno\Desktop\28164.png"/>
          <p:cNvPicPr>
            <a:picLocks noChangeAspect="1" noChangeArrowheads="1"/>
          </p:cNvPicPr>
          <p:nvPr/>
        </p:nvPicPr>
        <p:blipFill>
          <a:blip r:embed="rId14"/>
          <a:srcRect l="21053" r="21053"/>
          <a:stretch>
            <a:fillRect/>
          </a:stretch>
        </p:blipFill>
        <p:spPr bwMode="auto">
          <a:xfrm>
            <a:off x="2389188" y="5468938"/>
            <a:ext cx="669925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29" name="Picture 14" descr="C:\Users\Bruno\Desktop\controle remoto net digital_2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411413" y="4675188"/>
            <a:ext cx="75247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30" name="Picture 15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530725" y="3068638"/>
            <a:ext cx="16557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31" name="Picture 16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4530725" y="2062163"/>
            <a:ext cx="1655763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32" name="Picture 18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2225675" y="2060575"/>
            <a:ext cx="2163763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CaixaDeTexto 22"/>
          <p:cNvSpPr txBox="1"/>
          <p:nvPr/>
        </p:nvSpPr>
        <p:spPr>
          <a:xfrm>
            <a:off x="3419475" y="1341438"/>
            <a:ext cx="187325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software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28734" name="Picture 5" descr="C:\Users\Bruno\Desktop\1872-1.jp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4413250" y="4638675"/>
            <a:ext cx="519113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i="1" dirty="0" err="1" smtClean="0"/>
              <a:t>Affordance</a:t>
            </a:r>
            <a:endParaRPr lang="pt-BR" i="1" dirty="0"/>
          </a:p>
        </p:txBody>
      </p:sp>
      <p:graphicFrame>
        <p:nvGraphicFramePr>
          <p:cNvPr id="24622" name="Object 46"/>
          <p:cNvGraphicFramePr>
            <a:graphicFrameLocks noChangeAspect="1"/>
          </p:cNvGraphicFramePr>
          <p:nvPr/>
        </p:nvGraphicFramePr>
        <p:xfrm>
          <a:off x="4500563" y="3716338"/>
          <a:ext cx="160337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0" name="Visio" r:id="rId4" imgW="685665" imgH="235626" progId="">
                  <p:embed/>
                </p:oleObj>
              </mc:Choice>
              <mc:Fallback>
                <p:oleObj name="Visio" r:id="rId4" imgW="685665" imgH="235626" progId="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716338"/>
                        <a:ext cx="1603375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539750" y="4757738"/>
            <a:ext cx="4319588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latin typeface="+mn-lt"/>
              </a:rPr>
              <a:t>O que é possível fazer com esses elementos de interface?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39750" y="1670050"/>
            <a:ext cx="7632700" cy="1398588"/>
          </a:xfrm>
          <a:prstGeom prst="rect">
            <a:avLst/>
          </a:prstGeom>
          <a:solidFill>
            <a:srgbClr val="EAEAEA"/>
          </a:solidFill>
        </p:spPr>
        <p:txBody>
          <a:bodyPr lIns="144000" tIns="144000" rIns="144000" bIns="144000">
            <a:spAutoFit/>
          </a:bodyPr>
          <a:lstStyle/>
          <a:p>
            <a:pPr>
              <a:defRPr/>
            </a:pPr>
            <a:r>
              <a:rPr lang="pt-BR" sz="2400" dirty="0">
                <a:latin typeface="+mn-lt"/>
              </a:rPr>
              <a:t>características de um objeto capazes de </a:t>
            </a:r>
            <a:r>
              <a:rPr lang="pt-BR" sz="2400" b="1" dirty="0">
                <a:latin typeface="+mn-lt"/>
              </a:rPr>
              <a:t>revelar aos seus usuários as operações e manipulações</a:t>
            </a:r>
            <a:r>
              <a:rPr lang="pt-BR" sz="2400" dirty="0">
                <a:latin typeface="+mn-lt"/>
              </a:rPr>
              <a:t> que eles podem fazer com ele (Norman, 1988)</a:t>
            </a:r>
          </a:p>
        </p:txBody>
      </p:sp>
      <p:graphicFrame>
        <p:nvGraphicFramePr>
          <p:cNvPr id="24623" name="Object 47"/>
          <p:cNvGraphicFramePr>
            <a:graphicFrameLocks noChangeAspect="1"/>
          </p:cNvGraphicFramePr>
          <p:nvPr/>
        </p:nvGraphicFramePr>
        <p:xfrm>
          <a:off x="565150" y="3775075"/>
          <a:ext cx="37909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1" name="Visio" r:id="rId6" imgW="1828530" imgH="208604" progId="">
                  <p:embed/>
                </p:oleObj>
              </mc:Choice>
              <mc:Fallback>
                <p:oleObj name="Visio" r:id="rId6" imgW="1828530" imgH="208604" progId="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3775075"/>
                        <a:ext cx="379095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Cuidado com falsas </a:t>
            </a:r>
            <a:r>
              <a:rPr lang="pt-BR" i="1" dirty="0" err="1" smtClean="0"/>
              <a:t>affordances</a:t>
            </a:r>
            <a:endParaRPr lang="pt-BR" i="1" dirty="0"/>
          </a:p>
        </p:txBody>
      </p:sp>
      <p:graphicFrame>
        <p:nvGraphicFramePr>
          <p:cNvPr id="29719" name="Object 23"/>
          <p:cNvGraphicFramePr>
            <a:graphicFrameLocks noChangeAspect="1"/>
          </p:cNvGraphicFramePr>
          <p:nvPr/>
        </p:nvGraphicFramePr>
        <p:xfrm>
          <a:off x="611188" y="2441575"/>
          <a:ext cx="3746500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Visio" r:id="rId4" imgW="2451347" imgH="1074366" progId="">
                  <p:embed/>
                </p:oleObj>
              </mc:Choice>
              <mc:Fallback>
                <p:oleObj name="Visio" r:id="rId4" imgW="2451347" imgH="1074366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441575"/>
                        <a:ext cx="3746500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539750" y="1700213"/>
            <a:ext cx="74168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latin typeface="+mn-lt"/>
              </a:rPr>
              <a:t>O que é possível fazer com esses elementos de interface?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4427538" y="2420938"/>
            <a:ext cx="273685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Ler um número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?  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427538" y="3065463"/>
            <a:ext cx="3024187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Editar um número?  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4427538" y="3738563"/>
            <a:ext cx="4176712" cy="8302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Pressionar um botão para acionar uma ação do sistema?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Qualidade de Uso em IHC</a:t>
            </a:r>
            <a:endParaRPr lang="pt-BR" dirty="0"/>
          </a:p>
        </p:txBody>
      </p:sp>
      <p:sp>
        <p:nvSpPr>
          <p:cNvPr id="3481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critérios de qualidade de uso</a:t>
            </a:r>
          </a:p>
          <a:p>
            <a:pPr lvl="1"/>
            <a:r>
              <a:rPr lang="pt-BR" sz="2400" dirty="0" smtClean="0"/>
              <a:t>usabilidade</a:t>
            </a:r>
          </a:p>
          <a:p>
            <a:pPr lvl="1"/>
            <a:r>
              <a:rPr lang="pt-BR" sz="2400" dirty="0" smtClean="0"/>
              <a:t>experiência do usuário</a:t>
            </a:r>
          </a:p>
          <a:p>
            <a:pPr lvl="1"/>
            <a:r>
              <a:rPr lang="pt-BR" sz="2400" dirty="0" smtClean="0"/>
              <a:t>acessibilidade</a:t>
            </a:r>
          </a:p>
          <a:p>
            <a:pPr lvl="1"/>
            <a:r>
              <a:rPr lang="pt-BR" sz="2400" dirty="0" smtClean="0"/>
              <a:t>comunicabilidade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Usabilidade (1/2)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na ISO/IEC </a:t>
            </a:r>
            <a:r>
              <a:rPr lang="pt-BR" dirty="0"/>
              <a:t>9126 (1991) </a:t>
            </a:r>
            <a:r>
              <a:rPr lang="pt-BR" dirty="0" smtClean="0"/>
              <a:t>para qualidade </a:t>
            </a:r>
            <a:r>
              <a:rPr lang="pt-BR" dirty="0"/>
              <a:t>de </a:t>
            </a:r>
            <a:r>
              <a:rPr lang="pt-BR" dirty="0" smtClean="0"/>
              <a:t>software:</a:t>
            </a:r>
          </a:p>
          <a:p>
            <a:pPr marL="114300" indent="0">
              <a:buFont typeface="Arial" charset="0"/>
              <a:buNone/>
              <a:defRPr/>
            </a:pPr>
            <a:endParaRPr lang="pt-BR" dirty="0" smtClean="0"/>
          </a:p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 smtClean="0"/>
              <a:t>na ISO  </a:t>
            </a:r>
            <a:r>
              <a:rPr lang="pt-BR" dirty="0"/>
              <a:t>9241-11 </a:t>
            </a:r>
            <a:r>
              <a:rPr lang="pt-BR" dirty="0" smtClean="0"/>
              <a:t>(</a:t>
            </a:r>
            <a:r>
              <a:rPr lang="pt-BR" dirty="0"/>
              <a:t>1998</a:t>
            </a:r>
            <a:r>
              <a:rPr lang="pt-BR" dirty="0" smtClean="0"/>
              <a:t>) para ergonomia:</a:t>
            </a:r>
          </a:p>
          <a:p>
            <a:pPr>
              <a:defRPr/>
            </a:pP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900113" y="2320925"/>
            <a:ext cx="6840537" cy="1323975"/>
          </a:xfrm>
          <a:prstGeom prst="rect">
            <a:avLst/>
          </a:prstGeom>
          <a:solidFill>
            <a:srgbClr val="EAEAEA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pt-BR" sz="2000" dirty="0">
                <a:latin typeface="+mn-lt"/>
              </a:rPr>
              <a:t>um conjunto de atributos relacionados com </a:t>
            </a:r>
            <a:r>
              <a:rPr lang="pt-BR" sz="2000" i="1" dirty="0">
                <a:latin typeface="+mn-lt"/>
              </a:rPr>
              <a:t>o </a:t>
            </a:r>
            <a:r>
              <a:rPr lang="pt-BR" sz="2000" i="1" u="sng" dirty="0">
                <a:latin typeface="+mn-lt"/>
              </a:rPr>
              <a:t>esforço necessário para o uso</a:t>
            </a:r>
            <a:r>
              <a:rPr lang="pt-BR" sz="2000" dirty="0">
                <a:latin typeface="+mn-lt"/>
              </a:rPr>
              <a:t> de um sistema interativo, e relacionados com </a:t>
            </a:r>
            <a:r>
              <a:rPr lang="pt-BR" sz="2000" i="1" u="sng" dirty="0">
                <a:latin typeface="+mn-lt"/>
              </a:rPr>
              <a:t>a</a:t>
            </a:r>
            <a:r>
              <a:rPr lang="pt-BR" sz="2000" i="1" dirty="0">
                <a:latin typeface="+mn-lt"/>
              </a:rPr>
              <a:t> </a:t>
            </a:r>
            <a:r>
              <a:rPr lang="pt-BR" sz="2000" i="1" u="sng" dirty="0">
                <a:latin typeface="+mn-lt"/>
              </a:rPr>
              <a:t>avaliação individual</a:t>
            </a:r>
            <a:r>
              <a:rPr lang="pt-BR" sz="2000" b="1" u="sng" dirty="0">
                <a:latin typeface="+mn-lt"/>
              </a:rPr>
              <a:t> </a:t>
            </a:r>
            <a:r>
              <a:rPr lang="pt-BR" sz="2000" dirty="0">
                <a:latin typeface="+mn-lt"/>
              </a:rPr>
              <a:t>de tal uso, por </a:t>
            </a:r>
            <a:r>
              <a:rPr lang="pt-BR" sz="2000" i="1" u="sng" dirty="0">
                <a:latin typeface="+mn-lt"/>
              </a:rPr>
              <a:t>um conjunto especíﬁco de usuários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900113" y="4789488"/>
            <a:ext cx="6840537" cy="1016000"/>
          </a:xfrm>
          <a:prstGeom prst="rect">
            <a:avLst/>
          </a:prstGeom>
          <a:solidFill>
            <a:srgbClr val="EAEAEA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pt-BR" sz="2000" dirty="0">
                <a:latin typeface="+mn-lt"/>
              </a:rPr>
              <a:t>o grau em que um produto é usado por </a:t>
            </a:r>
            <a:r>
              <a:rPr lang="pt-BR" sz="2000" i="1" u="sng" dirty="0">
                <a:latin typeface="+mn-lt"/>
              </a:rPr>
              <a:t>usuários </a:t>
            </a:r>
            <a:r>
              <a:rPr lang="pt-BR" sz="2000" i="1" u="sng" dirty="0" err="1">
                <a:latin typeface="+mn-lt"/>
              </a:rPr>
              <a:t>especíﬁcos</a:t>
            </a:r>
            <a:r>
              <a:rPr lang="pt-BR" sz="2000" b="1" dirty="0">
                <a:latin typeface="+mn-lt"/>
              </a:rPr>
              <a:t> </a:t>
            </a:r>
            <a:r>
              <a:rPr lang="pt-BR" sz="2000" dirty="0">
                <a:latin typeface="+mn-lt"/>
              </a:rPr>
              <a:t>para atingir </a:t>
            </a:r>
            <a:r>
              <a:rPr lang="pt-BR" sz="2000" i="1" u="sng" dirty="0">
                <a:latin typeface="+mn-lt"/>
              </a:rPr>
              <a:t>objetivos </a:t>
            </a:r>
            <a:r>
              <a:rPr lang="pt-BR" sz="2000" i="1" u="sng" dirty="0" err="1">
                <a:latin typeface="+mn-lt"/>
              </a:rPr>
              <a:t>especíﬁcos</a:t>
            </a:r>
            <a:r>
              <a:rPr lang="pt-BR" sz="2000" dirty="0">
                <a:latin typeface="+mn-lt"/>
              </a:rPr>
              <a:t> com </a:t>
            </a:r>
            <a:r>
              <a:rPr lang="pt-BR" sz="2000" b="1" dirty="0" err="1">
                <a:latin typeface="+mn-lt"/>
              </a:rPr>
              <a:t>eﬁcácia</a:t>
            </a:r>
            <a:r>
              <a:rPr lang="pt-BR" sz="2000" dirty="0">
                <a:latin typeface="+mn-lt"/>
              </a:rPr>
              <a:t>, </a:t>
            </a:r>
            <a:r>
              <a:rPr lang="pt-BR" sz="2000" b="1" dirty="0" err="1">
                <a:latin typeface="+mn-lt"/>
              </a:rPr>
              <a:t>eﬁciência</a:t>
            </a:r>
            <a:r>
              <a:rPr lang="pt-BR" sz="2000" dirty="0">
                <a:latin typeface="+mn-lt"/>
              </a:rPr>
              <a:t> e </a:t>
            </a:r>
            <a:r>
              <a:rPr lang="pt-BR" sz="2000" b="1" dirty="0">
                <a:latin typeface="+mn-lt"/>
              </a:rPr>
              <a:t>satisfação</a:t>
            </a:r>
            <a:r>
              <a:rPr lang="pt-BR" sz="2000" dirty="0">
                <a:latin typeface="+mn-lt"/>
              </a:rPr>
              <a:t> em um </a:t>
            </a:r>
            <a:r>
              <a:rPr lang="pt-BR" sz="2000" i="1" u="sng" dirty="0">
                <a:latin typeface="+mn-lt"/>
              </a:rPr>
              <a:t>contexto de uso especíﬁco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rbosa e Silva 2010 mode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po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slide01</Template>
  <TotalTime>868</TotalTime>
  <Words>809</Words>
  <Application>Microsoft Office PowerPoint</Application>
  <PresentationFormat>Apresentação na tela (4:3)</PresentationFormat>
  <Paragraphs>108</Paragraphs>
  <Slides>17</Slides>
  <Notes>6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9" baseType="lpstr">
      <vt:lpstr>Barbosa e Silva 2010 modelo</vt:lpstr>
      <vt:lpstr>Visio</vt:lpstr>
      <vt:lpstr>Conceitos Básicos</vt:lpstr>
      <vt:lpstr>Situação Típica de Uso</vt:lpstr>
      <vt:lpstr>Interação</vt:lpstr>
      <vt:lpstr>Interface (1/2)</vt:lpstr>
      <vt:lpstr>Interface (2/2)</vt:lpstr>
      <vt:lpstr>Affordance</vt:lpstr>
      <vt:lpstr>Cuidado com falsas affordances</vt:lpstr>
      <vt:lpstr>Qualidade de Uso em IHC</vt:lpstr>
      <vt:lpstr>Usabilidade (1/2)</vt:lpstr>
      <vt:lpstr>Usabilidade (2/2)</vt:lpstr>
      <vt:lpstr>Experiência do Usuário</vt:lpstr>
      <vt:lpstr>Acessibilidade (1/2)</vt:lpstr>
      <vt:lpstr>Acessibilidade (2/2)</vt:lpstr>
      <vt:lpstr>Comunicabilidade (1/2)</vt:lpstr>
      <vt:lpstr>Comunicabilidade (2/2)</vt:lpstr>
      <vt:lpstr>Qualidade de Uso em IHC</vt:lpstr>
      <vt:lpstr>Atividades extraclasse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Interação  Humano-Computador</dc:title>
  <dc:creator>Bruno</dc:creator>
  <cp:lastModifiedBy>Cristiane</cp:lastModifiedBy>
  <cp:revision>75</cp:revision>
  <cp:lastPrinted>2011-04-25T02:05:10Z</cp:lastPrinted>
  <dcterms:created xsi:type="dcterms:W3CDTF">2010-10-25T10:54:51Z</dcterms:created>
  <dcterms:modified xsi:type="dcterms:W3CDTF">2016-02-03T20:41:26Z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