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5D9DD-7588-4B1F-B8D8-780FDDEA7BE9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0E55-4F6F-4E11-9C9F-974E5DB54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4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2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47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2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19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74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22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1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5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86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5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56FE-4C9F-41FD-A0A3-A4794BB32213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20BB-2176-418A-AB14-13DC8B641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1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060848"/>
            <a:ext cx="9062004" cy="1944687"/>
          </a:xfrm>
        </p:spPr>
        <p:txBody>
          <a:bodyPr>
            <a:normAutofit fontScale="90000"/>
          </a:bodyPr>
          <a:lstStyle/>
          <a:p>
            <a:r>
              <a:rPr lang="pt-BR" altLang="pt-BR" sz="3000" b="1" dirty="0" smtClean="0">
                <a:latin typeface="Trebuchet MS" pitchFamily="34" charset="0"/>
              </a:rPr>
              <a:t>Usabilidade e</a:t>
            </a:r>
            <a:r>
              <a:rPr lang="pt-BR" altLang="pt-BR" sz="3000" b="1" dirty="0" smtClean="0">
                <a:latin typeface="Trebuchet MS" pitchFamily="34" charset="0"/>
              </a:rPr>
              <a:t> Experiência do usuário</a:t>
            </a:r>
            <a:r>
              <a:rPr lang="pt-BR" altLang="pt-BR" sz="3300" b="1" dirty="0" smtClean="0">
                <a:latin typeface="Trebuchet MS" pitchFamily="34" charset="0"/>
              </a:rPr>
              <a:t/>
            </a:r>
            <a:br>
              <a:rPr lang="pt-BR" altLang="pt-BR" sz="3300" b="1" dirty="0" smtClean="0">
                <a:latin typeface="Trebuchet MS" pitchFamily="34" charset="0"/>
              </a:rPr>
            </a:br>
            <a:r>
              <a:rPr lang="pt-BR" altLang="pt-BR" sz="3300" b="1" dirty="0">
                <a:latin typeface="Trebuchet MS" pitchFamily="34" charset="0"/>
              </a:rPr>
              <a:t/>
            </a:r>
            <a:br>
              <a:rPr lang="pt-BR" altLang="pt-BR" sz="3300" b="1" dirty="0">
                <a:latin typeface="Trebuchet MS" pitchFamily="34" charset="0"/>
              </a:rPr>
            </a:br>
            <a:r>
              <a:rPr lang="pt-BR" altLang="pt-BR" sz="3300" b="1" dirty="0" smtClean="0">
                <a:latin typeface="Trebuchet MS" pitchFamily="34" charset="0"/>
              </a:rPr>
              <a:t/>
            </a:r>
            <a:br>
              <a:rPr lang="pt-BR" altLang="pt-BR" sz="3300" b="1" dirty="0" smtClean="0">
                <a:latin typeface="Trebuchet MS" pitchFamily="34" charset="0"/>
              </a:rPr>
            </a:br>
            <a:r>
              <a:rPr lang="pt-BR" altLang="pt-BR" sz="3300" dirty="0" smtClean="0">
                <a:latin typeface="Trebuchet MS" pitchFamily="34" charset="0"/>
              </a:rPr>
              <a:t>P</a:t>
            </a:r>
            <a:r>
              <a:rPr lang="pt-BR" altLang="pt-BR" sz="2400" b="1" dirty="0" smtClean="0">
                <a:latin typeface="Trebuchet MS" pitchFamily="34" charset="0"/>
              </a:rPr>
              <a:t>rofa</a:t>
            </a:r>
            <a:r>
              <a:rPr lang="pt-BR" altLang="pt-BR" sz="2400" b="1" dirty="0" smtClean="0">
                <a:latin typeface="Trebuchet MS" pitchFamily="34" charset="0"/>
              </a:rPr>
              <a:t>. Cristiane Neri Nobre</a:t>
            </a:r>
          </a:p>
        </p:txBody>
      </p:sp>
    </p:spTree>
    <p:extLst>
      <p:ext uri="{BB962C8B-B14F-4D97-AF65-F5344CB8AC3E}">
        <p14:creationId xmlns:p14="http://schemas.microsoft.com/office/powerpoint/2010/main" val="35821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/>
          <p:cNvSpPr>
            <a:spLocks noGrp="1"/>
          </p:cNvSpPr>
          <p:nvPr>
            <p:ph idx="1"/>
          </p:nvPr>
        </p:nvSpPr>
        <p:spPr>
          <a:xfrm>
            <a:off x="935038" y="2333625"/>
            <a:ext cx="6805612" cy="28241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pt-BR" altLang="pt-BR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 sua avaliação, qual a relação entre </a:t>
            </a:r>
            <a:r>
              <a:rPr lang="pt-BR" alt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usabilidade</a:t>
            </a:r>
            <a:r>
              <a:rPr lang="pt-BR" altLang="pt-BR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pt-BR" alt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experiência do usuário</a:t>
            </a:r>
            <a:r>
              <a:rPr lang="pt-BR" altLang="pt-BR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Usabilidade e Experiência do Usuário	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Usabilidade e </a:t>
            </a:r>
            <a:r>
              <a:rPr lang="pt-BR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Experiência do Usuário </a:t>
            </a: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267" name="Picture 1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773238"/>
            <a:ext cx="6913563" cy="43434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5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Usabilidade e </a:t>
            </a:r>
            <a:r>
              <a:rPr lang="pt-BR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Experiência do Usuário </a:t>
            </a: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29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268413"/>
            <a:ext cx="5616575" cy="5349875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28775"/>
            <a:ext cx="6626225" cy="44196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Usabilidade e </a:t>
            </a:r>
            <a:r>
              <a:rPr lang="pt-BR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Experiência do Usuário </a:t>
            </a: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Definições de UX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 smtClean="0"/>
              <a:t>Tullis</a:t>
            </a:r>
            <a:r>
              <a:rPr lang="pt-BR" sz="2400" dirty="0" smtClean="0"/>
              <a:t> </a:t>
            </a:r>
            <a:r>
              <a:rPr lang="pt-BR" sz="2400" dirty="0"/>
              <a:t>&amp; Albert </a:t>
            </a:r>
            <a:r>
              <a:rPr lang="pt-BR" sz="2400" dirty="0" smtClean="0"/>
              <a:t>define </a:t>
            </a:r>
            <a:r>
              <a:rPr lang="pt-BR" sz="2400" dirty="0" smtClean="0"/>
              <a:t>‘</a:t>
            </a:r>
            <a:r>
              <a:rPr lang="pt-BR" sz="2400" dirty="0" err="1" smtClean="0"/>
              <a:t>User</a:t>
            </a:r>
            <a:r>
              <a:rPr lang="pt-BR" sz="2400" dirty="0" smtClean="0"/>
              <a:t> Experience’ </a:t>
            </a:r>
            <a:r>
              <a:rPr lang="pt-BR" sz="2400" dirty="0"/>
              <a:t>como a interação global com o serviço/produto (e.g., percepção, pensamentos e sentimentos resultantes do uso do serviço/produto</a:t>
            </a:r>
            <a:r>
              <a:rPr lang="pt-BR" sz="2400" dirty="0" smtClean="0"/>
              <a:t>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PT" sz="2400" dirty="0"/>
              <a:t>De acordo com a </a:t>
            </a:r>
            <a:r>
              <a:rPr lang="pt-BR" sz="2400" dirty="0"/>
              <a:t>ISO 9241-110:2010, a</a:t>
            </a:r>
            <a:r>
              <a:rPr lang="pt-PT" sz="2400" dirty="0"/>
              <a:t> experiência do usuário explora como uma pessoa se sente sobre a utilização de um produto, isto é, os aspectos afetivos, significativos e valiosos do uso do </a:t>
            </a:r>
            <a:r>
              <a:rPr lang="pt-PT" sz="2400" dirty="0" smtClean="0"/>
              <a:t>produto</a:t>
            </a:r>
            <a:endParaRPr lang="pt-B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12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109</Words>
  <Application>Microsoft Office PowerPoint</Application>
  <PresentationFormat>Apresentação na tela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Usabilidade e Experiência do usuário   Profa. Cristiane Neri Nobre</vt:lpstr>
      <vt:lpstr>Usabilidade e Experiência do Usuário </vt:lpstr>
      <vt:lpstr>Usabilidade e Experiência do Usuário  </vt:lpstr>
      <vt:lpstr>Usabilidade e Experiência do Usuário  </vt:lpstr>
      <vt:lpstr>Usabilidade e Experiência do Usuário  </vt:lpstr>
      <vt:lpstr>Definições de 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 da Experiência do Usuário na WEB  Programa de Pós-Graduação em Informática – PUC Minas       Profa. Cristiane Neri Nobre</dc:title>
  <dc:creator>Critiane</dc:creator>
  <cp:lastModifiedBy>Critiane</cp:lastModifiedBy>
  <cp:revision>28</cp:revision>
  <dcterms:created xsi:type="dcterms:W3CDTF">2017-03-11T21:46:37Z</dcterms:created>
  <dcterms:modified xsi:type="dcterms:W3CDTF">2017-03-18T14:31:15Z</dcterms:modified>
</cp:coreProperties>
</file>