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65"/>
  </p:notesMasterIdLst>
  <p:handoutMasterIdLst>
    <p:handoutMasterId r:id="rId66"/>
  </p:handoutMasterIdLst>
  <p:sldIdLst>
    <p:sldId id="280" r:id="rId2"/>
    <p:sldId id="309" r:id="rId3"/>
    <p:sldId id="310" r:id="rId4"/>
    <p:sldId id="318" r:id="rId5"/>
    <p:sldId id="319" r:id="rId6"/>
    <p:sldId id="320" r:id="rId7"/>
    <p:sldId id="321" r:id="rId8"/>
    <p:sldId id="322" r:id="rId9"/>
    <p:sldId id="323" r:id="rId10"/>
    <p:sldId id="324" r:id="rId11"/>
    <p:sldId id="314" r:id="rId12"/>
    <p:sldId id="338" r:id="rId13"/>
    <p:sldId id="384" r:id="rId14"/>
    <p:sldId id="337" r:id="rId15"/>
    <p:sldId id="315"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2" r:id="rId30"/>
    <p:sldId id="353" r:id="rId31"/>
    <p:sldId id="354" r:id="rId32"/>
    <p:sldId id="355" r:id="rId33"/>
    <p:sldId id="360" r:id="rId34"/>
    <p:sldId id="386" r:id="rId35"/>
    <p:sldId id="356" r:id="rId36"/>
    <p:sldId id="357" r:id="rId37"/>
    <p:sldId id="358" r:id="rId38"/>
    <p:sldId id="359" r:id="rId39"/>
    <p:sldId id="361" r:id="rId40"/>
    <p:sldId id="362" r:id="rId41"/>
    <p:sldId id="387" r:id="rId42"/>
    <p:sldId id="388" r:id="rId43"/>
    <p:sldId id="389" r:id="rId44"/>
    <p:sldId id="390" r:id="rId45"/>
    <p:sldId id="391" r:id="rId46"/>
    <p:sldId id="392" r:id="rId47"/>
    <p:sldId id="393" r:id="rId48"/>
    <p:sldId id="394" r:id="rId49"/>
    <p:sldId id="395" r:id="rId50"/>
    <p:sldId id="396" r:id="rId51"/>
    <p:sldId id="397" r:id="rId52"/>
    <p:sldId id="398" r:id="rId53"/>
    <p:sldId id="399" r:id="rId54"/>
    <p:sldId id="400" r:id="rId55"/>
    <p:sldId id="401" r:id="rId56"/>
    <p:sldId id="371" r:id="rId57"/>
    <p:sldId id="372" r:id="rId58"/>
    <p:sldId id="373" r:id="rId59"/>
    <p:sldId id="374" r:id="rId60"/>
    <p:sldId id="317" r:id="rId61"/>
    <p:sldId id="368" r:id="rId62"/>
    <p:sldId id="369" r:id="rId63"/>
    <p:sldId id="307" r:id="rId64"/>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4F87"/>
    <a:srgbClr val="EAEAEA"/>
    <a:srgbClr val="AD9F73"/>
    <a:srgbClr val="C0B592"/>
    <a:srgbClr val="0066FF"/>
    <a:srgbClr val="99CCFF"/>
    <a:srgbClr val="FFFF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95" autoAdjust="0"/>
    <p:restoredTop sz="92394" autoAdjust="0"/>
  </p:normalViewPr>
  <p:slideViewPr>
    <p:cSldViewPr>
      <p:cViewPr varScale="1">
        <p:scale>
          <a:sx n="68" d="100"/>
          <a:sy n="68" d="100"/>
        </p:scale>
        <p:origin x="-1392" y="-96"/>
      </p:cViewPr>
      <p:guideLst>
        <p:guide orient="horz" pos="2160"/>
        <p:guide pos="3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3101"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pt-BR"/>
          </a:p>
        </p:txBody>
      </p:sp>
      <p:sp>
        <p:nvSpPr>
          <p:cNvPr id="4" name="Espaço Reservado para Rodapé 3"/>
          <p:cNvSpPr>
            <a:spLocks noGrp="1"/>
          </p:cNvSpPr>
          <p:nvPr>
            <p:ph type="ftr" sz="quarter" idx="2"/>
          </p:nvPr>
        </p:nvSpPr>
        <p:spPr>
          <a:xfrm>
            <a:off x="0" y="8685213"/>
            <a:ext cx="4365625" cy="457200"/>
          </a:xfrm>
          <a:prstGeom prst="rect">
            <a:avLst/>
          </a:prstGeom>
        </p:spPr>
        <p:txBody>
          <a:bodyPr vert="horz" lIns="91440" tIns="45720" rIns="91440" bIns="45720" rtlCol="0" anchor="b"/>
          <a:lstStyle>
            <a:lvl1pPr algn="l">
              <a:defRPr sz="1200"/>
            </a:lvl1pPr>
          </a:lstStyle>
          <a:p>
            <a:pPr>
              <a:defRPr/>
            </a:pPr>
            <a:r>
              <a:rPr lang="pt-BR"/>
              <a:t>Barbosa e Silva 2010 • Interação Humano-Computador</a:t>
            </a: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DB564E5-A326-4AE0-A536-9E66CE258C0A}" type="slidenum">
              <a:rPr lang="pt-BR"/>
              <a:pPr>
                <a:defRPr/>
              </a:pPr>
              <a:t>‹nº›</a:t>
            </a:fld>
            <a:endParaRPr lang="pt-BR"/>
          </a:p>
        </p:txBody>
      </p:sp>
    </p:spTree>
    <p:extLst>
      <p:ext uri="{BB962C8B-B14F-4D97-AF65-F5344CB8AC3E}">
        <p14:creationId xmlns:p14="http://schemas.microsoft.com/office/powerpoint/2010/main" val="611922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9373DBA-9D90-4180-851C-070CEA01AF3C}" type="datetimeFigureOut">
              <a:rPr lang="pt-BR"/>
              <a:pPr>
                <a:defRPr/>
              </a:pPr>
              <a:t>15/05/2018</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pt-BR" noProof="0" smtClean="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488F32A-5EBB-4654-9EF1-9B80CF0562E6}" type="slidenum">
              <a:rPr lang="pt-BR"/>
              <a:pPr>
                <a:defRPr/>
              </a:pPr>
              <a:t>‹nº›</a:t>
            </a:fld>
            <a:endParaRPr lang="pt-BR"/>
          </a:p>
        </p:txBody>
      </p:sp>
    </p:spTree>
    <p:extLst>
      <p:ext uri="{BB962C8B-B14F-4D97-AF65-F5344CB8AC3E}">
        <p14:creationId xmlns:p14="http://schemas.microsoft.com/office/powerpoint/2010/main" val="3597617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ço Reservado para Imagem de Slide 1"/>
          <p:cNvSpPr>
            <a:spLocks noGrp="1" noRot="1" noChangeAspect="1"/>
          </p:cNvSpPr>
          <p:nvPr>
            <p:ph type="sldImg"/>
          </p:nvPr>
        </p:nvSpPr>
        <p:spPr bwMode="auto">
          <a:noFill/>
          <a:ln>
            <a:solidFill>
              <a:srgbClr val="000000"/>
            </a:solidFill>
            <a:miter lim="800000"/>
            <a:headEnd/>
            <a:tailEnd/>
          </a:ln>
        </p:spPr>
      </p:sp>
      <p:sp>
        <p:nvSpPr>
          <p:cNvPr id="16386"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6387" name="Espaço Reservado para Número de Slid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DDE6A71-1040-44D8-8D3D-FF9A5DCE47EF}" type="slidenum">
              <a:rPr lang="pt-BR" smtClean="0"/>
              <a:pPr/>
              <a:t>1</a:t>
            </a:fld>
            <a:endParaRPr lang="pt-B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68610"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8611" name="Espaço Reservado para Número de Slide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AD35C7A-2976-4CD5-93C9-0C7A907C777C}" type="slidenum">
              <a:rPr lang="pt-BR" sz="1200"/>
              <a:pPr algn="r"/>
              <a:t>49</a:t>
            </a:fld>
            <a:endParaRPr lang="pt-BR" sz="12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4" name="Rectangle 2"/>
          <p:cNvSpPr txBox="1">
            <a:spLocks noChangeArrowheads="1"/>
          </p:cNvSpPr>
          <p:nvPr userDrawn="1"/>
        </p:nvSpPr>
        <p:spPr>
          <a:xfrm>
            <a:off x="762000" y="2362200"/>
            <a:ext cx="7543800" cy="2593975"/>
          </a:xfrm>
          <a:prstGeom prst="rect">
            <a:avLst/>
          </a:prstGeom>
        </p:spPr>
        <p:txBody>
          <a:bodyPr anchor="ctr"/>
          <a:lstStyle/>
          <a:p>
            <a:pPr fontAlgn="auto">
              <a:spcAft>
                <a:spcPts val="0"/>
              </a:spcAft>
              <a:defRPr/>
            </a:pPr>
            <a:endParaRPr lang="pt-BR" sz="4600" spc="-100" dirty="0">
              <a:solidFill>
                <a:schemeClr val="tx2"/>
              </a:solidFill>
              <a:latin typeface="+mj-lt"/>
              <a:ea typeface="+mj-ea"/>
              <a:cs typeface="+mj-cs"/>
            </a:endParaRPr>
          </a:p>
        </p:txBody>
      </p:sp>
      <p:pic>
        <p:nvPicPr>
          <p:cNvPr id="5" name="Picture 4" descr="D:\Meus Documentos\Docs\FTP\Livro de IHC\InDesign 20100628e\imgs\logos\campus_lores.gif"/>
          <p:cNvPicPr>
            <a:picLocks noChangeAspect="1" noChangeArrowheads="1"/>
          </p:cNvPicPr>
          <p:nvPr userDrawn="1"/>
        </p:nvPicPr>
        <p:blipFill>
          <a:blip r:embed="rId2"/>
          <a:srcRect/>
          <a:stretch>
            <a:fillRect/>
          </a:stretch>
        </p:blipFill>
        <p:spPr bwMode="auto">
          <a:xfrm>
            <a:off x="6869113" y="5272088"/>
            <a:ext cx="903287" cy="990600"/>
          </a:xfrm>
          <a:prstGeom prst="rect">
            <a:avLst/>
          </a:prstGeom>
          <a:noFill/>
          <a:ln w="9525">
            <a:noFill/>
            <a:miter lim="800000"/>
            <a:headEnd/>
            <a:tailEnd/>
          </a:ln>
        </p:spPr>
      </p:pic>
      <p:pic>
        <p:nvPicPr>
          <p:cNvPr id="6" name="Picture 6" descr="D:\Meus Documentos\Docs\FTP\Livro de IHC\InDesign 20100628e\imgs\logos\logo elsevier.tif"/>
          <p:cNvPicPr>
            <a:picLocks noChangeAspect="1" noChangeArrowheads="1"/>
          </p:cNvPicPr>
          <p:nvPr userDrawn="1"/>
        </p:nvPicPr>
        <p:blipFill>
          <a:blip r:embed="rId3"/>
          <a:srcRect/>
          <a:stretch>
            <a:fillRect/>
          </a:stretch>
        </p:blipFill>
        <p:spPr bwMode="auto">
          <a:xfrm>
            <a:off x="7772400" y="5484813"/>
            <a:ext cx="687388" cy="684212"/>
          </a:xfrm>
          <a:prstGeom prst="rect">
            <a:avLst/>
          </a:prstGeom>
          <a:noFill/>
          <a:ln w="9525">
            <a:noFill/>
            <a:miter lim="800000"/>
            <a:headEnd/>
            <a:tailEnd/>
          </a:ln>
        </p:spPr>
      </p:pic>
      <p:sp>
        <p:nvSpPr>
          <p:cNvPr id="7" name="Freeform 8"/>
          <p:cNvSpPr>
            <a:spLocks noChangeAspect="1" noEditPoints="1"/>
          </p:cNvSpPr>
          <p:nvPr userDrawn="1"/>
        </p:nvSpPr>
        <p:spPr bwMode="auto">
          <a:xfrm>
            <a:off x="7524750" y="2349500"/>
            <a:ext cx="608013" cy="1271588"/>
          </a:xfrm>
          <a:custGeom>
            <a:avLst/>
            <a:gdLst>
              <a:gd name="T0" fmla="*/ 2147483647 w 2579"/>
              <a:gd name="T1" fmla="*/ 2147483647 h 5399"/>
              <a:gd name="T2" fmla="*/ 2147483647 w 2579"/>
              <a:gd name="T3" fmla="*/ 2147483647 h 5399"/>
              <a:gd name="T4" fmla="*/ 2147483647 w 2579"/>
              <a:gd name="T5" fmla="*/ 2147483647 h 5399"/>
              <a:gd name="T6" fmla="*/ 2147483647 w 2579"/>
              <a:gd name="T7" fmla="*/ 2147483647 h 5399"/>
              <a:gd name="T8" fmla="*/ 2147483647 w 2579"/>
              <a:gd name="T9" fmla="*/ 2147483647 h 5399"/>
              <a:gd name="T10" fmla="*/ 170298801 w 2579"/>
              <a:gd name="T11" fmla="*/ 2147483647 h 5399"/>
              <a:gd name="T12" fmla="*/ 2147483647 w 2579"/>
              <a:gd name="T13" fmla="*/ 2147483647 h 5399"/>
              <a:gd name="T14" fmla="*/ 2147483647 w 2579"/>
              <a:gd name="T15" fmla="*/ 2147483647 h 5399"/>
              <a:gd name="T16" fmla="*/ 2147483647 w 2579"/>
              <a:gd name="T17" fmla="*/ 2147483647 h 5399"/>
              <a:gd name="T18" fmla="*/ 2147483647 w 2579"/>
              <a:gd name="T19" fmla="*/ 2147483647 h 5399"/>
              <a:gd name="T20" fmla="*/ 2147483647 w 2579"/>
              <a:gd name="T21" fmla="*/ 2147483647 h 5399"/>
              <a:gd name="T22" fmla="*/ 2147483647 w 2579"/>
              <a:gd name="T23" fmla="*/ 2147483647 h 5399"/>
              <a:gd name="T24" fmla="*/ 2147483647 w 2579"/>
              <a:gd name="T25" fmla="*/ 2147483647 h 5399"/>
              <a:gd name="T26" fmla="*/ 2147483647 w 2579"/>
              <a:gd name="T27" fmla="*/ 2147483647 h 5399"/>
              <a:gd name="T28" fmla="*/ 2147483647 w 2579"/>
              <a:gd name="T29" fmla="*/ 2147483647 h 5399"/>
              <a:gd name="T30" fmla="*/ 2147483647 w 2579"/>
              <a:gd name="T31" fmla="*/ 2147483647 h 5399"/>
              <a:gd name="T32" fmla="*/ 2147483647 w 2579"/>
              <a:gd name="T33" fmla="*/ 2147483647 h 5399"/>
              <a:gd name="T34" fmla="*/ 2147483647 w 2579"/>
              <a:gd name="T35" fmla="*/ 2147483647 h 5399"/>
              <a:gd name="T36" fmla="*/ 2147483647 w 2579"/>
              <a:gd name="T37" fmla="*/ 2147483647 h 5399"/>
              <a:gd name="T38" fmla="*/ 2147483647 w 2579"/>
              <a:gd name="T39" fmla="*/ 2147483647 h 5399"/>
              <a:gd name="T40" fmla="*/ 2147483647 w 2579"/>
              <a:gd name="T41" fmla="*/ 2147483647 h 5399"/>
              <a:gd name="T42" fmla="*/ 2147483647 w 2579"/>
              <a:gd name="T43" fmla="*/ 2147483647 h 5399"/>
              <a:gd name="T44" fmla="*/ 2147483647 w 2579"/>
              <a:gd name="T45" fmla="*/ 2147483647 h 5399"/>
              <a:gd name="T46" fmla="*/ 2147483647 w 2579"/>
              <a:gd name="T47" fmla="*/ 2147483647 h 5399"/>
              <a:gd name="T48" fmla="*/ 2147483647 w 2579"/>
              <a:gd name="T49" fmla="*/ 2147483647 h 5399"/>
              <a:gd name="T50" fmla="*/ 2147483647 w 2579"/>
              <a:gd name="T51" fmla="*/ 2147483647 h 5399"/>
              <a:gd name="T52" fmla="*/ 2147483647 w 2579"/>
              <a:gd name="T53" fmla="*/ 2147483647 h 5399"/>
              <a:gd name="T54" fmla="*/ 2147483647 w 2579"/>
              <a:gd name="T55" fmla="*/ 2147483647 h 5399"/>
              <a:gd name="T56" fmla="*/ 2147483647 w 2579"/>
              <a:gd name="T57" fmla="*/ 2147483647 h 5399"/>
              <a:gd name="T58" fmla="*/ 2147483647 w 2579"/>
              <a:gd name="T59" fmla="*/ 2147483647 h 5399"/>
              <a:gd name="T60" fmla="*/ 2147483647 w 2579"/>
              <a:gd name="T61" fmla="*/ 2147483647 h 5399"/>
              <a:gd name="T62" fmla="*/ 2147483647 w 2579"/>
              <a:gd name="T63" fmla="*/ 2147483647 h 5399"/>
              <a:gd name="T64" fmla="*/ 2147483647 w 2579"/>
              <a:gd name="T65" fmla="*/ 2147483647 h 5399"/>
              <a:gd name="T66" fmla="*/ 2147483647 w 2579"/>
              <a:gd name="T67" fmla="*/ 2147483647 h 5399"/>
              <a:gd name="T68" fmla="*/ 2147483647 w 2579"/>
              <a:gd name="T69" fmla="*/ 2147483647 h 5399"/>
              <a:gd name="T70" fmla="*/ 2147483647 w 2579"/>
              <a:gd name="T71" fmla="*/ 2147483647 h 5399"/>
              <a:gd name="T72" fmla="*/ 2147483647 w 2579"/>
              <a:gd name="T73" fmla="*/ 2147483647 h 5399"/>
              <a:gd name="T74" fmla="*/ 2147483647 w 2579"/>
              <a:gd name="T75" fmla="*/ 2147483647 h 5399"/>
              <a:gd name="T76" fmla="*/ 2147483647 w 2579"/>
              <a:gd name="T77" fmla="*/ 2147483647 h 5399"/>
              <a:gd name="T78" fmla="*/ 2147483647 w 2579"/>
              <a:gd name="T79" fmla="*/ 0 h 5399"/>
              <a:gd name="T80" fmla="*/ 2147483647 w 2579"/>
              <a:gd name="T81" fmla="*/ 2147483647 h 5399"/>
              <a:gd name="T82" fmla="*/ 2147483647 w 2579"/>
              <a:gd name="T83" fmla="*/ 2147483647 h 5399"/>
              <a:gd name="T84" fmla="*/ 2147483647 w 2579"/>
              <a:gd name="T85" fmla="*/ 2147483647 h 53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579"/>
              <a:gd name="T130" fmla="*/ 0 h 5399"/>
              <a:gd name="T131" fmla="*/ 2579 w 2579"/>
              <a:gd name="T132" fmla="*/ 5399 h 539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579" h="5399">
                <a:moveTo>
                  <a:pt x="1714" y="978"/>
                </a:moveTo>
                <a:lnTo>
                  <a:pt x="873" y="978"/>
                </a:lnTo>
                <a:cubicBezTo>
                  <a:pt x="744" y="995"/>
                  <a:pt x="627" y="1062"/>
                  <a:pt x="547" y="1166"/>
                </a:cubicBezTo>
                <a:cubicBezTo>
                  <a:pt x="480" y="1269"/>
                  <a:pt x="432" y="1382"/>
                  <a:pt x="404" y="1502"/>
                </a:cubicBezTo>
                <a:lnTo>
                  <a:pt x="13" y="2698"/>
                </a:lnTo>
                <a:cubicBezTo>
                  <a:pt x="0" y="2796"/>
                  <a:pt x="69" y="2887"/>
                  <a:pt x="167" y="2900"/>
                </a:cubicBezTo>
                <a:cubicBezTo>
                  <a:pt x="241" y="2910"/>
                  <a:pt x="314" y="2873"/>
                  <a:pt x="349" y="2807"/>
                </a:cubicBezTo>
                <a:lnTo>
                  <a:pt x="745" y="1581"/>
                </a:lnTo>
                <a:cubicBezTo>
                  <a:pt x="770" y="1551"/>
                  <a:pt x="814" y="1548"/>
                  <a:pt x="844" y="1573"/>
                </a:cubicBezTo>
                <a:cubicBezTo>
                  <a:pt x="858" y="1585"/>
                  <a:pt x="867" y="1602"/>
                  <a:pt x="868" y="1620"/>
                </a:cubicBezTo>
                <a:lnTo>
                  <a:pt x="250" y="3627"/>
                </a:lnTo>
                <a:lnTo>
                  <a:pt x="809" y="3627"/>
                </a:lnTo>
                <a:lnTo>
                  <a:pt x="809" y="5229"/>
                </a:lnTo>
                <a:cubicBezTo>
                  <a:pt x="837" y="5336"/>
                  <a:pt x="946" y="5399"/>
                  <a:pt x="1053" y="5371"/>
                </a:cubicBezTo>
                <a:cubicBezTo>
                  <a:pt x="1122" y="5353"/>
                  <a:pt x="1176" y="5299"/>
                  <a:pt x="1195" y="5229"/>
                </a:cubicBezTo>
                <a:lnTo>
                  <a:pt x="1195" y="3627"/>
                </a:lnTo>
                <a:lnTo>
                  <a:pt x="1328" y="3627"/>
                </a:lnTo>
                <a:lnTo>
                  <a:pt x="1328" y="5229"/>
                </a:lnTo>
                <a:cubicBezTo>
                  <a:pt x="1358" y="5336"/>
                  <a:pt x="1469" y="5398"/>
                  <a:pt x="1575" y="5368"/>
                </a:cubicBezTo>
                <a:cubicBezTo>
                  <a:pt x="1642" y="5349"/>
                  <a:pt x="1695" y="5296"/>
                  <a:pt x="1714" y="5229"/>
                </a:cubicBezTo>
                <a:lnTo>
                  <a:pt x="1714" y="3627"/>
                </a:lnTo>
                <a:lnTo>
                  <a:pt x="2302" y="3627"/>
                </a:lnTo>
                <a:lnTo>
                  <a:pt x="1728" y="1655"/>
                </a:lnTo>
                <a:cubicBezTo>
                  <a:pt x="1737" y="1604"/>
                  <a:pt x="1786" y="1570"/>
                  <a:pt x="1837" y="1579"/>
                </a:cubicBezTo>
                <a:cubicBezTo>
                  <a:pt x="1853" y="1582"/>
                  <a:pt x="1869" y="1590"/>
                  <a:pt x="1882" y="1601"/>
                </a:cubicBezTo>
                <a:lnTo>
                  <a:pt x="2233" y="2787"/>
                </a:lnTo>
                <a:cubicBezTo>
                  <a:pt x="2285" y="2873"/>
                  <a:pt x="2396" y="2901"/>
                  <a:pt x="2482" y="2849"/>
                </a:cubicBezTo>
                <a:cubicBezTo>
                  <a:pt x="2545" y="2811"/>
                  <a:pt x="2579" y="2740"/>
                  <a:pt x="2569" y="2668"/>
                </a:cubicBezTo>
                <a:lnTo>
                  <a:pt x="2168" y="1433"/>
                </a:lnTo>
                <a:cubicBezTo>
                  <a:pt x="2149" y="1348"/>
                  <a:pt x="2112" y="1269"/>
                  <a:pt x="2060" y="1200"/>
                </a:cubicBezTo>
                <a:cubicBezTo>
                  <a:pt x="1973" y="1088"/>
                  <a:pt x="1851" y="1010"/>
                  <a:pt x="1714" y="978"/>
                </a:cubicBezTo>
                <a:close/>
                <a:moveTo>
                  <a:pt x="1733" y="409"/>
                </a:moveTo>
                <a:cubicBezTo>
                  <a:pt x="1733" y="183"/>
                  <a:pt x="1546" y="0"/>
                  <a:pt x="1315" y="0"/>
                </a:cubicBezTo>
                <a:cubicBezTo>
                  <a:pt x="1084" y="0"/>
                  <a:pt x="897" y="183"/>
                  <a:pt x="897" y="409"/>
                </a:cubicBezTo>
                <a:cubicBezTo>
                  <a:pt x="897" y="635"/>
                  <a:pt x="1084" y="818"/>
                  <a:pt x="1315" y="818"/>
                </a:cubicBezTo>
                <a:cubicBezTo>
                  <a:pt x="1546" y="818"/>
                  <a:pt x="1733" y="635"/>
                  <a:pt x="1733" y="409"/>
                </a:cubicBezTo>
                <a:close/>
              </a:path>
            </a:pathLst>
          </a:custGeom>
          <a:noFill/>
          <a:ln w="28575">
            <a:solidFill>
              <a:srgbClr val="FF0000"/>
            </a:solidFill>
            <a:prstDash val="solid"/>
            <a:round/>
            <a:headEnd/>
            <a:tailEnd/>
          </a:ln>
        </p:spPr>
        <p:txBody>
          <a:bodyPr lIns="91436" tIns="45717" rIns="91436" bIns="45717"/>
          <a:lstStyle/>
          <a:p>
            <a:pPr>
              <a:defRPr/>
            </a:pPr>
            <a:endParaRPr lang="pt-BR"/>
          </a:p>
        </p:txBody>
      </p:sp>
      <p:sp>
        <p:nvSpPr>
          <p:cNvPr id="8" name="Freeform 13"/>
          <p:cNvSpPr>
            <a:spLocks noChangeAspect="1" noEditPoints="1"/>
          </p:cNvSpPr>
          <p:nvPr userDrawn="1"/>
        </p:nvSpPr>
        <p:spPr bwMode="auto">
          <a:xfrm>
            <a:off x="2830513" y="715963"/>
            <a:ext cx="485775" cy="1273175"/>
          </a:xfrm>
          <a:custGeom>
            <a:avLst/>
            <a:gdLst>
              <a:gd name="T0" fmla="*/ 2147483647 w 2083"/>
              <a:gd name="T1" fmla="*/ 2147483647 h 5465"/>
              <a:gd name="T2" fmla="*/ 2147483647 w 2083"/>
              <a:gd name="T3" fmla="*/ 0 h 5465"/>
              <a:gd name="T4" fmla="*/ 2147483647 w 2083"/>
              <a:gd name="T5" fmla="*/ 2147483647 h 5465"/>
              <a:gd name="T6" fmla="*/ 2147483647 w 2083"/>
              <a:gd name="T7" fmla="*/ 2147483647 h 5465"/>
              <a:gd name="T8" fmla="*/ 2147483647 w 2083"/>
              <a:gd name="T9" fmla="*/ 2147483647 h 5465"/>
              <a:gd name="T10" fmla="*/ 2147483647 w 2083"/>
              <a:gd name="T11" fmla="*/ 2147483647 h 5465"/>
              <a:gd name="T12" fmla="*/ 2147483647 w 2083"/>
              <a:gd name="T13" fmla="*/ 2147483647 h 5465"/>
              <a:gd name="T14" fmla="*/ 12672125 w 2083"/>
              <a:gd name="T15" fmla="*/ 2147483647 h 5465"/>
              <a:gd name="T16" fmla="*/ 0 w 2083"/>
              <a:gd name="T17" fmla="*/ 2147483647 h 5465"/>
              <a:gd name="T18" fmla="*/ 0 w 2083"/>
              <a:gd name="T19" fmla="*/ 2147483647 h 5465"/>
              <a:gd name="T20" fmla="*/ 0 w 2083"/>
              <a:gd name="T21" fmla="*/ 2147483647 h 5465"/>
              <a:gd name="T22" fmla="*/ 2147483647 w 2083"/>
              <a:gd name="T23" fmla="*/ 2147483647 h 5465"/>
              <a:gd name="T24" fmla="*/ 2147483647 w 2083"/>
              <a:gd name="T25" fmla="*/ 2147483647 h 5465"/>
              <a:gd name="T26" fmla="*/ 2147483647 w 2083"/>
              <a:gd name="T27" fmla="*/ 2147483647 h 5465"/>
              <a:gd name="T28" fmla="*/ 2147483647 w 2083"/>
              <a:gd name="T29" fmla="*/ 2147483647 h 5465"/>
              <a:gd name="T30" fmla="*/ 2147483647 w 2083"/>
              <a:gd name="T31" fmla="*/ 2147483647 h 5465"/>
              <a:gd name="T32" fmla="*/ 2147483647 w 2083"/>
              <a:gd name="T33" fmla="*/ 2147483647 h 5465"/>
              <a:gd name="T34" fmla="*/ 2147483647 w 2083"/>
              <a:gd name="T35" fmla="*/ 2147483647 h 5465"/>
              <a:gd name="T36" fmla="*/ 2147483647 w 2083"/>
              <a:gd name="T37" fmla="*/ 2147483647 h 5465"/>
              <a:gd name="T38" fmla="*/ 2147483647 w 2083"/>
              <a:gd name="T39" fmla="*/ 2147483647 h 5465"/>
              <a:gd name="T40" fmla="*/ 2147483647 w 2083"/>
              <a:gd name="T41" fmla="*/ 2147483647 h 5465"/>
              <a:gd name="T42" fmla="*/ 2147483647 w 2083"/>
              <a:gd name="T43" fmla="*/ 2147483647 h 5465"/>
              <a:gd name="T44" fmla="*/ 2147483647 w 2083"/>
              <a:gd name="T45" fmla="*/ 2147483647 h 5465"/>
              <a:gd name="T46" fmla="*/ 2147483647 w 2083"/>
              <a:gd name="T47" fmla="*/ 2147483647 h 5465"/>
              <a:gd name="T48" fmla="*/ 2147483647 w 2083"/>
              <a:gd name="T49" fmla="*/ 2147483647 h 5465"/>
              <a:gd name="T50" fmla="*/ 2147483647 w 2083"/>
              <a:gd name="T51" fmla="*/ 2147483647 h 5465"/>
              <a:gd name="T52" fmla="*/ 2147483647 w 2083"/>
              <a:gd name="T53" fmla="*/ 2147483647 h 5465"/>
              <a:gd name="T54" fmla="*/ 2147483647 w 2083"/>
              <a:gd name="T55" fmla="*/ 2147483647 h 5465"/>
              <a:gd name="T56" fmla="*/ 2147483647 w 2083"/>
              <a:gd name="T57" fmla="*/ 2147483647 h 5465"/>
              <a:gd name="T58" fmla="*/ 2147483647 w 2083"/>
              <a:gd name="T59" fmla="*/ 2147483647 h 5465"/>
              <a:gd name="T60" fmla="*/ 2147483647 w 2083"/>
              <a:gd name="T61" fmla="*/ 2147483647 h 5465"/>
              <a:gd name="T62" fmla="*/ 2147483647 w 2083"/>
              <a:gd name="T63" fmla="*/ 2147483647 h 5465"/>
              <a:gd name="T64" fmla="*/ 2147483647 w 2083"/>
              <a:gd name="T65" fmla="*/ 2147483647 h 5465"/>
              <a:gd name="T66" fmla="*/ 2147483647 w 2083"/>
              <a:gd name="T67" fmla="*/ 2147483647 h 5465"/>
              <a:gd name="T68" fmla="*/ 2147483647 w 2083"/>
              <a:gd name="T69" fmla="*/ 2147483647 h 5465"/>
              <a:gd name="T70" fmla="*/ 2147483647 w 2083"/>
              <a:gd name="T71" fmla="*/ 2147483647 h 5465"/>
              <a:gd name="T72" fmla="*/ 2147483647 w 2083"/>
              <a:gd name="T73" fmla="*/ 2147483647 h 5465"/>
              <a:gd name="T74" fmla="*/ 2147483647 w 2083"/>
              <a:gd name="T75" fmla="*/ 2147483647 h 5465"/>
              <a:gd name="T76" fmla="*/ 2147483647 w 2083"/>
              <a:gd name="T77" fmla="*/ 2147483647 h 5465"/>
              <a:gd name="T78" fmla="*/ 2147483647 w 2083"/>
              <a:gd name="T79" fmla="*/ 2147483647 h 5465"/>
              <a:gd name="T80" fmla="*/ 2147483647 w 2083"/>
              <a:gd name="T81" fmla="*/ 2147483647 h 5465"/>
              <a:gd name="T82" fmla="*/ 2147483647 w 2083"/>
              <a:gd name="T83" fmla="*/ 2147483647 h 54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83"/>
              <a:gd name="T127" fmla="*/ 0 h 5465"/>
              <a:gd name="T128" fmla="*/ 2083 w 2083"/>
              <a:gd name="T129" fmla="*/ 5465 h 54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83" h="5465">
                <a:moveTo>
                  <a:pt x="1469" y="432"/>
                </a:moveTo>
                <a:cubicBezTo>
                  <a:pt x="1469" y="194"/>
                  <a:pt x="1273" y="0"/>
                  <a:pt x="1032" y="0"/>
                </a:cubicBezTo>
                <a:cubicBezTo>
                  <a:pt x="791" y="0"/>
                  <a:pt x="595" y="194"/>
                  <a:pt x="595" y="432"/>
                </a:cubicBezTo>
                <a:cubicBezTo>
                  <a:pt x="595" y="671"/>
                  <a:pt x="791" y="864"/>
                  <a:pt x="1032" y="864"/>
                </a:cubicBezTo>
                <a:cubicBezTo>
                  <a:pt x="1273" y="864"/>
                  <a:pt x="1469" y="671"/>
                  <a:pt x="1469" y="432"/>
                </a:cubicBezTo>
                <a:close/>
                <a:moveTo>
                  <a:pt x="1581" y="1022"/>
                </a:moveTo>
                <a:lnTo>
                  <a:pt x="534" y="1022"/>
                </a:lnTo>
                <a:cubicBezTo>
                  <a:pt x="254" y="1008"/>
                  <a:pt x="15" y="1224"/>
                  <a:pt x="1" y="1504"/>
                </a:cubicBezTo>
                <a:cubicBezTo>
                  <a:pt x="1" y="1511"/>
                  <a:pt x="1" y="1518"/>
                  <a:pt x="0" y="1525"/>
                </a:cubicBezTo>
                <a:lnTo>
                  <a:pt x="0" y="3013"/>
                </a:lnTo>
                <a:cubicBezTo>
                  <a:pt x="11" y="3104"/>
                  <a:pt x="93" y="3170"/>
                  <a:pt x="184" y="3160"/>
                </a:cubicBezTo>
                <a:cubicBezTo>
                  <a:pt x="261" y="3151"/>
                  <a:pt x="322" y="3090"/>
                  <a:pt x="331" y="3013"/>
                </a:cubicBezTo>
                <a:lnTo>
                  <a:pt x="336" y="1733"/>
                </a:lnTo>
                <a:cubicBezTo>
                  <a:pt x="336" y="1691"/>
                  <a:pt x="370" y="1657"/>
                  <a:pt x="412" y="1657"/>
                </a:cubicBezTo>
                <a:cubicBezTo>
                  <a:pt x="454" y="1656"/>
                  <a:pt x="488" y="1691"/>
                  <a:pt x="488" y="1733"/>
                </a:cubicBezTo>
                <a:cubicBezTo>
                  <a:pt x="488" y="1733"/>
                  <a:pt x="488" y="1733"/>
                  <a:pt x="488" y="1733"/>
                </a:cubicBezTo>
                <a:lnTo>
                  <a:pt x="488" y="5239"/>
                </a:lnTo>
                <a:cubicBezTo>
                  <a:pt x="495" y="5366"/>
                  <a:pt x="605" y="5464"/>
                  <a:pt x="732" y="5457"/>
                </a:cubicBezTo>
                <a:cubicBezTo>
                  <a:pt x="850" y="5450"/>
                  <a:pt x="944" y="5356"/>
                  <a:pt x="951" y="5239"/>
                </a:cubicBezTo>
                <a:lnTo>
                  <a:pt x="951" y="3196"/>
                </a:lnTo>
                <a:cubicBezTo>
                  <a:pt x="989" y="3153"/>
                  <a:pt x="1055" y="3148"/>
                  <a:pt x="1099" y="3187"/>
                </a:cubicBezTo>
                <a:cubicBezTo>
                  <a:pt x="1102" y="3190"/>
                  <a:pt x="1105" y="3193"/>
                  <a:pt x="1108" y="3196"/>
                </a:cubicBezTo>
                <a:lnTo>
                  <a:pt x="1108" y="5239"/>
                </a:lnTo>
                <a:cubicBezTo>
                  <a:pt x="1117" y="5368"/>
                  <a:pt x="1228" y="5465"/>
                  <a:pt x="1358" y="5456"/>
                </a:cubicBezTo>
                <a:cubicBezTo>
                  <a:pt x="1474" y="5449"/>
                  <a:pt x="1568" y="5355"/>
                  <a:pt x="1575" y="5239"/>
                </a:cubicBezTo>
                <a:lnTo>
                  <a:pt x="1575" y="1728"/>
                </a:lnTo>
                <a:cubicBezTo>
                  <a:pt x="1569" y="1684"/>
                  <a:pt x="1599" y="1644"/>
                  <a:pt x="1642" y="1637"/>
                </a:cubicBezTo>
                <a:cubicBezTo>
                  <a:pt x="1686" y="1631"/>
                  <a:pt x="1726" y="1661"/>
                  <a:pt x="1733" y="1704"/>
                </a:cubicBezTo>
                <a:cubicBezTo>
                  <a:pt x="1734" y="1712"/>
                  <a:pt x="1734" y="1720"/>
                  <a:pt x="1733" y="1728"/>
                </a:cubicBezTo>
                <a:lnTo>
                  <a:pt x="1733" y="3013"/>
                </a:lnTo>
                <a:cubicBezTo>
                  <a:pt x="1743" y="3107"/>
                  <a:pt x="1828" y="3175"/>
                  <a:pt x="1922" y="3165"/>
                </a:cubicBezTo>
                <a:cubicBezTo>
                  <a:pt x="2002" y="3156"/>
                  <a:pt x="2065" y="3093"/>
                  <a:pt x="2073" y="3013"/>
                </a:cubicBezTo>
                <a:lnTo>
                  <a:pt x="2073" y="1525"/>
                </a:lnTo>
                <a:cubicBezTo>
                  <a:pt x="2083" y="1257"/>
                  <a:pt x="1874" y="1032"/>
                  <a:pt x="1606" y="1022"/>
                </a:cubicBezTo>
                <a:cubicBezTo>
                  <a:pt x="1597" y="1022"/>
                  <a:pt x="1589" y="1022"/>
                  <a:pt x="1581" y="1022"/>
                </a:cubicBezTo>
                <a:close/>
              </a:path>
            </a:pathLst>
          </a:custGeom>
          <a:noFill/>
          <a:ln w="28575">
            <a:solidFill>
              <a:srgbClr val="002060"/>
            </a:solidFill>
            <a:prstDash val="solid"/>
            <a:round/>
            <a:headEnd/>
            <a:tailEnd/>
          </a:ln>
        </p:spPr>
        <p:txBody>
          <a:bodyPr lIns="91436" tIns="45717" rIns="91436" bIns="45717"/>
          <a:lstStyle/>
          <a:p>
            <a:pPr>
              <a:defRPr/>
            </a:pPr>
            <a:endParaRPr lang="pt-BR"/>
          </a:p>
        </p:txBody>
      </p:sp>
      <p:sp>
        <p:nvSpPr>
          <p:cNvPr id="9" name="Oval Callout 1"/>
          <p:cNvSpPr/>
          <p:nvPr userDrawn="1"/>
        </p:nvSpPr>
        <p:spPr>
          <a:xfrm>
            <a:off x="3967163" y="476250"/>
            <a:ext cx="1004887" cy="698500"/>
          </a:xfrm>
          <a:prstGeom prst="wedgeEllipseCallout">
            <a:avLst>
              <a:gd name="adj1" fmla="val -64022"/>
              <a:gd name="adj2" fmla="val 44135"/>
            </a:avLst>
          </a:prstGeom>
          <a:noFill/>
          <a:ln w="28575">
            <a:solidFill>
              <a:srgbClr val="FF9933"/>
            </a:solidFill>
          </a:ln>
        </p:spPr>
        <p:style>
          <a:lnRef idx="2">
            <a:schemeClr val="dk1"/>
          </a:lnRef>
          <a:fillRef idx="1">
            <a:schemeClr val="lt1"/>
          </a:fillRef>
          <a:effectRef idx="0">
            <a:schemeClr val="dk1"/>
          </a:effectRef>
          <a:fontRef idx="minor">
            <a:schemeClr val="dk1"/>
          </a:fontRef>
        </p:style>
        <p:txBody>
          <a:bodyPr anchor="ctr"/>
          <a:lstStyle/>
          <a:p>
            <a:pPr algn="ctr" defTabSz="208929" fontAlgn="auto">
              <a:spcBef>
                <a:spcPts val="0"/>
              </a:spcBef>
              <a:spcAft>
                <a:spcPts val="0"/>
              </a:spcAft>
              <a:defRPr/>
            </a:pPr>
            <a:endParaRPr lang="en-US"/>
          </a:p>
        </p:txBody>
      </p:sp>
      <p:grpSp>
        <p:nvGrpSpPr>
          <p:cNvPr id="10" name="Group 1"/>
          <p:cNvGrpSpPr>
            <a:grpSpLocks/>
          </p:cNvGrpSpPr>
          <p:nvPr userDrawn="1"/>
        </p:nvGrpSpPr>
        <p:grpSpPr bwMode="auto">
          <a:xfrm>
            <a:off x="5014565" y="1340768"/>
            <a:ext cx="893638" cy="812294"/>
            <a:chOff x="1200085" y="966246"/>
            <a:chExt cx="202002" cy="176754"/>
          </a:xfrm>
          <a:noFill/>
        </p:grpSpPr>
        <p:sp>
          <p:nvSpPr>
            <p:cNvPr id="11" name="Rounded Rectangle 2"/>
            <p:cNvSpPr/>
            <p:nvPr/>
          </p:nvSpPr>
          <p:spPr>
            <a:xfrm flipH="1">
              <a:off x="1200085" y="966246"/>
              <a:ext cx="202002" cy="131513"/>
            </a:xfrm>
            <a:prstGeom prst="roundRect">
              <a:avLst/>
            </a:prstGeom>
            <a:grpFill/>
            <a:ln w="28575">
              <a:solidFill>
                <a:srgbClr val="CC99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12" name="Rounded Rectangle 3"/>
            <p:cNvSpPr/>
            <p:nvPr/>
          </p:nvSpPr>
          <p:spPr>
            <a:xfrm flipH="1">
              <a:off x="1217445" y="984921"/>
              <a:ext cx="167283" cy="94164"/>
            </a:xfrm>
            <a:prstGeom prst="roundRect">
              <a:avLst/>
            </a:prstGeom>
            <a:grpFill/>
            <a:ln w="28575">
              <a:solidFill>
                <a:srgbClr val="CC99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13" name="Rounded Rectangle 4"/>
            <p:cNvSpPr/>
            <p:nvPr/>
          </p:nvSpPr>
          <p:spPr>
            <a:xfrm flipH="1">
              <a:off x="1210080" y="1114856"/>
              <a:ext cx="182012" cy="28144"/>
            </a:xfrm>
            <a:prstGeom prst="roundRect">
              <a:avLst/>
            </a:prstGeom>
            <a:grpFill/>
            <a:ln w="28575">
              <a:solidFill>
                <a:srgbClr val="CC99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grpSp>
      <p:grpSp>
        <p:nvGrpSpPr>
          <p:cNvPr id="14" name="Group 1"/>
          <p:cNvGrpSpPr/>
          <p:nvPr userDrawn="1"/>
        </p:nvGrpSpPr>
        <p:grpSpPr>
          <a:xfrm rot="426708">
            <a:off x="3958724" y="1368858"/>
            <a:ext cx="518672" cy="1044380"/>
            <a:chOff x="1004343" y="990600"/>
            <a:chExt cx="1648911" cy="3196081"/>
          </a:xfrm>
          <a:noFill/>
        </p:grpSpPr>
        <p:grpSp>
          <p:nvGrpSpPr>
            <p:cNvPr id="15" name="Group 31"/>
            <p:cNvGrpSpPr/>
            <p:nvPr/>
          </p:nvGrpSpPr>
          <p:grpSpPr>
            <a:xfrm>
              <a:off x="1004343" y="990600"/>
              <a:ext cx="1648911" cy="3196081"/>
              <a:chOff x="1004343" y="990600"/>
              <a:chExt cx="1648911" cy="3196081"/>
            </a:xfrm>
            <a:grpFill/>
          </p:grpSpPr>
          <p:sp>
            <p:nvSpPr>
              <p:cNvPr id="27" name="Rounded Rectangle 14"/>
              <p:cNvSpPr/>
              <p:nvPr/>
            </p:nvSpPr>
            <p:spPr>
              <a:xfrm rot="5400000">
                <a:off x="2080942" y="1090342"/>
                <a:ext cx="533400" cy="333916"/>
              </a:xfrm>
              <a:prstGeom prst="roundRect">
                <a:avLst/>
              </a:prstGeom>
              <a:grpFill/>
              <a:ln w="28575">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28" name="Rounded Rectangle 2"/>
              <p:cNvSpPr/>
              <p:nvPr/>
            </p:nvSpPr>
            <p:spPr>
              <a:xfrm rot="5400000">
                <a:off x="427431" y="1960857"/>
                <a:ext cx="2802736" cy="1648911"/>
              </a:xfrm>
              <a:prstGeom prst="roundRect">
                <a:avLst/>
              </a:prstGeom>
              <a:grpFill/>
              <a:ln w="28575">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grpSp>
        <p:grpSp>
          <p:nvGrpSpPr>
            <p:cNvPr id="16" name="Group 32"/>
            <p:cNvGrpSpPr/>
            <p:nvPr/>
          </p:nvGrpSpPr>
          <p:grpSpPr>
            <a:xfrm>
              <a:off x="1239899" y="1641153"/>
              <a:ext cx="1177801" cy="2321247"/>
              <a:chOff x="1239899" y="1641153"/>
              <a:chExt cx="1177801" cy="2321247"/>
            </a:xfrm>
            <a:grpFill/>
          </p:grpSpPr>
          <p:sp>
            <p:nvSpPr>
              <p:cNvPr id="17" name="Rounded Rectangle 3"/>
              <p:cNvSpPr/>
              <p:nvPr/>
            </p:nvSpPr>
            <p:spPr>
              <a:xfrm rot="5400000">
                <a:off x="1291248" y="1589804"/>
                <a:ext cx="1075103" cy="1177801"/>
              </a:xfrm>
              <a:prstGeom prst="roundRect">
                <a:avLst/>
              </a:prstGeom>
              <a:grpFill/>
              <a:ln w="28575">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18" name="Rounded Rectangle 5"/>
              <p:cNvSpPr/>
              <p:nvPr/>
            </p:nvSpPr>
            <p:spPr>
              <a:xfrm rot="5400000">
                <a:off x="1254457" y="2881042"/>
                <a:ext cx="304800" cy="333916"/>
              </a:xfrm>
              <a:prstGeom prst="roundRect">
                <a:avLst/>
              </a:prstGeom>
              <a:grpFill/>
              <a:ln w="19050">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19" name="Rounded Rectangle 6"/>
              <p:cNvSpPr/>
              <p:nvPr/>
            </p:nvSpPr>
            <p:spPr>
              <a:xfrm rot="5400000">
                <a:off x="1676400" y="2881042"/>
                <a:ext cx="304800" cy="333916"/>
              </a:xfrm>
              <a:prstGeom prst="roundRect">
                <a:avLst/>
              </a:prstGeom>
              <a:grpFill/>
              <a:ln w="19050">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20" name="Rounded Rectangle 7"/>
              <p:cNvSpPr/>
              <p:nvPr/>
            </p:nvSpPr>
            <p:spPr>
              <a:xfrm rot="5400000">
                <a:off x="2098342" y="2881042"/>
                <a:ext cx="304800" cy="333916"/>
              </a:xfrm>
              <a:prstGeom prst="roundRect">
                <a:avLst/>
              </a:prstGeom>
              <a:grpFill/>
              <a:ln w="19050">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21" name="Rounded Rectangle 8"/>
              <p:cNvSpPr/>
              <p:nvPr/>
            </p:nvSpPr>
            <p:spPr>
              <a:xfrm rot="5400000">
                <a:off x="1254457" y="3262042"/>
                <a:ext cx="304800" cy="333916"/>
              </a:xfrm>
              <a:prstGeom prst="roundRect">
                <a:avLst/>
              </a:prstGeom>
              <a:grpFill/>
              <a:ln w="19050">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22" name="Rounded Rectangle 9"/>
              <p:cNvSpPr/>
              <p:nvPr/>
            </p:nvSpPr>
            <p:spPr>
              <a:xfrm rot="5400000">
                <a:off x="1676400" y="3262042"/>
                <a:ext cx="304800" cy="333916"/>
              </a:xfrm>
              <a:prstGeom prst="roundRect">
                <a:avLst/>
              </a:prstGeom>
              <a:grpFill/>
              <a:ln w="19050">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23" name="Rounded Rectangle 10"/>
              <p:cNvSpPr/>
              <p:nvPr/>
            </p:nvSpPr>
            <p:spPr>
              <a:xfrm rot="5400000">
                <a:off x="2098342" y="3262042"/>
                <a:ext cx="304800" cy="333916"/>
              </a:xfrm>
              <a:prstGeom prst="roundRect">
                <a:avLst/>
              </a:prstGeom>
              <a:grpFill/>
              <a:ln w="19050">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24" name="Rounded Rectangle 11"/>
              <p:cNvSpPr/>
              <p:nvPr/>
            </p:nvSpPr>
            <p:spPr>
              <a:xfrm rot="5400000">
                <a:off x="1254457" y="3643042"/>
                <a:ext cx="304800" cy="333916"/>
              </a:xfrm>
              <a:prstGeom prst="roundRect">
                <a:avLst/>
              </a:prstGeom>
              <a:grpFill/>
              <a:ln w="19050">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25" name="Rounded Rectangle 12"/>
              <p:cNvSpPr/>
              <p:nvPr/>
            </p:nvSpPr>
            <p:spPr>
              <a:xfrm rot="5400000">
                <a:off x="1676400" y="3643042"/>
                <a:ext cx="304800" cy="333916"/>
              </a:xfrm>
              <a:prstGeom prst="roundRect">
                <a:avLst/>
              </a:prstGeom>
              <a:grpFill/>
              <a:ln w="19050">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26" name="Rounded Rectangle 13"/>
              <p:cNvSpPr/>
              <p:nvPr/>
            </p:nvSpPr>
            <p:spPr>
              <a:xfrm rot="5400000">
                <a:off x="2098342" y="3643042"/>
                <a:ext cx="304800" cy="333916"/>
              </a:xfrm>
              <a:prstGeom prst="roundRect">
                <a:avLst/>
              </a:prstGeom>
              <a:grpFill/>
              <a:ln w="19050">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grpSp>
      </p:grpSp>
      <p:sp>
        <p:nvSpPr>
          <p:cNvPr id="29" name="Freeform 1"/>
          <p:cNvSpPr/>
          <p:nvPr userDrawn="1"/>
        </p:nvSpPr>
        <p:spPr>
          <a:xfrm>
            <a:off x="4700588" y="2371725"/>
            <a:ext cx="558800" cy="696913"/>
          </a:xfrm>
          <a:custGeom>
            <a:avLst/>
            <a:gdLst>
              <a:gd name="connsiteX0" fmla="*/ 374121 w 1063625"/>
              <a:gd name="connsiteY0" fmla="*/ 1371600 h 1456796"/>
              <a:gd name="connsiteX1" fmla="*/ 37571 w 1063625"/>
              <a:gd name="connsiteY1" fmla="*/ 812800 h 1456796"/>
              <a:gd name="connsiteX2" fmla="*/ 148696 w 1063625"/>
              <a:gd name="connsiteY2" fmla="*/ 669925 h 1456796"/>
              <a:gd name="connsiteX3" fmla="*/ 164571 w 1063625"/>
              <a:gd name="connsiteY3" fmla="*/ 663575 h 1456796"/>
              <a:gd name="connsiteX4" fmla="*/ 278871 w 1063625"/>
              <a:gd name="connsiteY4" fmla="*/ 908050 h 1456796"/>
              <a:gd name="connsiteX5" fmla="*/ 291571 w 1063625"/>
              <a:gd name="connsiteY5" fmla="*/ 127000 h 1456796"/>
              <a:gd name="connsiteX6" fmla="*/ 497946 w 1063625"/>
              <a:gd name="connsiteY6" fmla="*/ 146050 h 1456796"/>
              <a:gd name="connsiteX7" fmla="*/ 472546 w 1063625"/>
              <a:gd name="connsiteY7" fmla="*/ 635000 h 1456796"/>
              <a:gd name="connsiteX8" fmla="*/ 488421 w 1063625"/>
              <a:gd name="connsiteY8" fmla="*/ 381000 h 1456796"/>
              <a:gd name="connsiteX9" fmla="*/ 631296 w 1063625"/>
              <a:gd name="connsiteY9" fmla="*/ 387350 h 1456796"/>
              <a:gd name="connsiteX10" fmla="*/ 672571 w 1063625"/>
              <a:gd name="connsiteY10" fmla="*/ 628650 h 1456796"/>
              <a:gd name="connsiteX11" fmla="*/ 688446 w 1063625"/>
              <a:gd name="connsiteY11" fmla="*/ 428625 h 1456796"/>
              <a:gd name="connsiteX12" fmla="*/ 809096 w 1063625"/>
              <a:gd name="connsiteY12" fmla="*/ 428625 h 1456796"/>
              <a:gd name="connsiteX13" fmla="*/ 828146 w 1063625"/>
              <a:gd name="connsiteY13" fmla="*/ 673100 h 1456796"/>
              <a:gd name="connsiteX14" fmla="*/ 844021 w 1063625"/>
              <a:gd name="connsiteY14" fmla="*/ 492125 h 1456796"/>
              <a:gd name="connsiteX15" fmla="*/ 1037696 w 1063625"/>
              <a:gd name="connsiteY15" fmla="*/ 603250 h 1456796"/>
              <a:gd name="connsiteX16" fmla="*/ 999596 w 1063625"/>
              <a:gd name="connsiteY16" fmla="*/ 977900 h 1456796"/>
              <a:gd name="connsiteX17" fmla="*/ 837671 w 1063625"/>
              <a:gd name="connsiteY17" fmla="*/ 1323975 h 1456796"/>
              <a:gd name="connsiteX18" fmla="*/ 374121 w 1063625"/>
              <a:gd name="connsiteY18" fmla="*/ 1371600 h 1456796"/>
              <a:gd name="connsiteX0" fmla="*/ 374121 w 1048279"/>
              <a:gd name="connsiteY0" fmla="*/ 1371600 h 1456796"/>
              <a:gd name="connsiteX1" fmla="*/ 37571 w 1048279"/>
              <a:gd name="connsiteY1" fmla="*/ 812800 h 1456796"/>
              <a:gd name="connsiteX2" fmla="*/ 148696 w 1048279"/>
              <a:gd name="connsiteY2" fmla="*/ 669925 h 1456796"/>
              <a:gd name="connsiteX3" fmla="*/ 164571 w 1048279"/>
              <a:gd name="connsiteY3" fmla="*/ 663575 h 1456796"/>
              <a:gd name="connsiteX4" fmla="*/ 278871 w 1048279"/>
              <a:gd name="connsiteY4" fmla="*/ 908050 h 1456796"/>
              <a:gd name="connsiteX5" fmla="*/ 291571 w 1048279"/>
              <a:gd name="connsiteY5" fmla="*/ 127000 h 1456796"/>
              <a:gd name="connsiteX6" fmla="*/ 497946 w 1048279"/>
              <a:gd name="connsiteY6" fmla="*/ 146050 h 1456796"/>
              <a:gd name="connsiteX7" fmla="*/ 472546 w 1048279"/>
              <a:gd name="connsiteY7" fmla="*/ 635000 h 1456796"/>
              <a:gd name="connsiteX8" fmla="*/ 488421 w 1048279"/>
              <a:gd name="connsiteY8" fmla="*/ 381000 h 1456796"/>
              <a:gd name="connsiteX9" fmla="*/ 631296 w 1048279"/>
              <a:gd name="connsiteY9" fmla="*/ 387350 h 1456796"/>
              <a:gd name="connsiteX10" fmla="*/ 672571 w 1048279"/>
              <a:gd name="connsiteY10" fmla="*/ 628650 h 1456796"/>
              <a:gd name="connsiteX11" fmla="*/ 688446 w 1048279"/>
              <a:gd name="connsiteY11" fmla="*/ 428625 h 1456796"/>
              <a:gd name="connsiteX12" fmla="*/ 809096 w 1048279"/>
              <a:gd name="connsiteY12" fmla="*/ 428625 h 1456796"/>
              <a:gd name="connsiteX13" fmla="*/ 828146 w 1048279"/>
              <a:gd name="connsiteY13" fmla="*/ 673100 h 1456796"/>
              <a:gd name="connsiteX14" fmla="*/ 936096 w 1048279"/>
              <a:gd name="connsiteY14" fmla="*/ 523875 h 1456796"/>
              <a:gd name="connsiteX15" fmla="*/ 1037696 w 1048279"/>
              <a:gd name="connsiteY15" fmla="*/ 603250 h 1456796"/>
              <a:gd name="connsiteX16" fmla="*/ 999596 w 1048279"/>
              <a:gd name="connsiteY16" fmla="*/ 977900 h 1456796"/>
              <a:gd name="connsiteX17" fmla="*/ 837671 w 1048279"/>
              <a:gd name="connsiteY17" fmla="*/ 1323975 h 1456796"/>
              <a:gd name="connsiteX18" fmla="*/ 374121 w 1048279"/>
              <a:gd name="connsiteY18" fmla="*/ 1371600 h 1456796"/>
              <a:gd name="connsiteX0" fmla="*/ 374121 w 1048279"/>
              <a:gd name="connsiteY0" fmla="*/ 1371600 h 1456796"/>
              <a:gd name="connsiteX1" fmla="*/ 37571 w 1048279"/>
              <a:gd name="connsiteY1" fmla="*/ 812800 h 1456796"/>
              <a:gd name="connsiteX2" fmla="*/ 148696 w 1048279"/>
              <a:gd name="connsiteY2" fmla="*/ 669925 h 1456796"/>
              <a:gd name="connsiteX3" fmla="*/ 164571 w 1048279"/>
              <a:gd name="connsiteY3" fmla="*/ 663575 h 1456796"/>
              <a:gd name="connsiteX4" fmla="*/ 278871 w 1048279"/>
              <a:gd name="connsiteY4" fmla="*/ 908050 h 1456796"/>
              <a:gd name="connsiteX5" fmla="*/ 291571 w 1048279"/>
              <a:gd name="connsiteY5" fmla="*/ 127000 h 1456796"/>
              <a:gd name="connsiteX6" fmla="*/ 497946 w 1048279"/>
              <a:gd name="connsiteY6" fmla="*/ 146050 h 1456796"/>
              <a:gd name="connsiteX7" fmla="*/ 472546 w 1048279"/>
              <a:gd name="connsiteY7" fmla="*/ 635000 h 1456796"/>
              <a:gd name="connsiteX8" fmla="*/ 488421 w 1048279"/>
              <a:gd name="connsiteY8" fmla="*/ 381000 h 1456796"/>
              <a:gd name="connsiteX9" fmla="*/ 631296 w 1048279"/>
              <a:gd name="connsiteY9" fmla="*/ 387350 h 1456796"/>
              <a:gd name="connsiteX10" fmla="*/ 672571 w 1048279"/>
              <a:gd name="connsiteY10" fmla="*/ 628650 h 1456796"/>
              <a:gd name="connsiteX11" fmla="*/ 688446 w 1048279"/>
              <a:gd name="connsiteY11" fmla="*/ 428625 h 1456796"/>
              <a:gd name="connsiteX12" fmla="*/ 809096 w 1048279"/>
              <a:gd name="connsiteY12" fmla="*/ 428625 h 1456796"/>
              <a:gd name="connsiteX13" fmla="*/ 828146 w 1048279"/>
              <a:gd name="connsiteY13" fmla="*/ 673100 h 1456796"/>
              <a:gd name="connsiteX14" fmla="*/ 936096 w 1048279"/>
              <a:gd name="connsiteY14" fmla="*/ 523875 h 1456796"/>
              <a:gd name="connsiteX15" fmla="*/ 1037696 w 1048279"/>
              <a:gd name="connsiteY15" fmla="*/ 603250 h 1456796"/>
              <a:gd name="connsiteX16" fmla="*/ 999596 w 1048279"/>
              <a:gd name="connsiteY16" fmla="*/ 977900 h 1456796"/>
              <a:gd name="connsiteX17" fmla="*/ 837671 w 1048279"/>
              <a:gd name="connsiteY17" fmla="*/ 1323975 h 1456796"/>
              <a:gd name="connsiteX18" fmla="*/ 374121 w 1048279"/>
              <a:gd name="connsiteY18" fmla="*/ 1371600 h 1456796"/>
              <a:gd name="connsiteX0" fmla="*/ 374121 w 1048279"/>
              <a:gd name="connsiteY0" fmla="*/ 1371600 h 1456796"/>
              <a:gd name="connsiteX1" fmla="*/ 37571 w 1048279"/>
              <a:gd name="connsiteY1" fmla="*/ 812800 h 1456796"/>
              <a:gd name="connsiteX2" fmla="*/ 148696 w 1048279"/>
              <a:gd name="connsiteY2" fmla="*/ 669925 h 1456796"/>
              <a:gd name="connsiteX3" fmla="*/ 164571 w 1048279"/>
              <a:gd name="connsiteY3" fmla="*/ 663575 h 1456796"/>
              <a:gd name="connsiteX4" fmla="*/ 278871 w 1048279"/>
              <a:gd name="connsiteY4" fmla="*/ 908050 h 1456796"/>
              <a:gd name="connsiteX5" fmla="*/ 291571 w 1048279"/>
              <a:gd name="connsiteY5" fmla="*/ 127000 h 1456796"/>
              <a:gd name="connsiteX6" fmla="*/ 497946 w 1048279"/>
              <a:gd name="connsiteY6" fmla="*/ 146050 h 1456796"/>
              <a:gd name="connsiteX7" fmla="*/ 472546 w 1048279"/>
              <a:gd name="connsiteY7" fmla="*/ 635000 h 1456796"/>
              <a:gd name="connsiteX8" fmla="*/ 488421 w 1048279"/>
              <a:gd name="connsiteY8" fmla="*/ 381000 h 1456796"/>
              <a:gd name="connsiteX9" fmla="*/ 631296 w 1048279"/>
              <a:gd name="connsiteY9" fmla="*/ 387350 h 1456796"/>
              <a:gd name="connsiteX10" fmla="*/ 672571 w 1048279"/>
              <a:gd name="connsiteY10" fmla="*/ 628650 h 1456796"/>
              <a:gd name="connsiteX11" fmla="*/ 688446 w 1048279"/>
              <a:gd name="connsiteY11" fmla="*/ 428625 h 1456796"/>
              <a:gd name="connsiteX12" fmla="*/ 809096 w 1048279"/>
              <a:gd name="connsiteY12" fmla="*/ 428625 h 1456796"/>
              <a:gd name="connsiteX13" fmla="*/ 828146 w 1048279"/>
              <a:gd name="connsiteY13" fmla="*/ 673100 h 1456796"/>
              <a:gd name="connsiteX14" fmla="*/ 936096 w 1048279"/>
              <a:gd name="connsiteY14" fmla="*/ 523875 h 1456796"/>
              <a:gd name="connsiteX15" fmla="*/ 1037696 w 1048279"/>
              <a:gd name="connsiteY15" fmla="*/ 603250 h 1456796"/>
              <a:gd name="connsiteX16" fmla="*/ 999596 w 1048279"/>
              <a:gd name="connsiteY16" fmla="*/ 977900 h 1456796"/>
              <a:gd name="connsiteX17" fmla="*/ 837671 w 1048279"/>
              <a:gd name="connsiteY17" fmla="*/ 1323975 h 1456796"/>
              <a:gd name="connsiteX18" fmla="*/ 374121 w 1048279"/>
              <a:gd name="connsiteY18" fmla="*/ 1371600 h 1456796"/>
              <a:gd name="connsiteX0" fmla="*/ 374121 w 1060979"/>
              <a:gd name="connsiteY0" fmla="*/ 1371600 h 1456796"/>
              <a:gd name="connsiteX1" fmla="*/ 37571 w 1060979"/>
              <a:gd name="connsiteY1" fmla="*/ 812800 h 1456796"/>
              <a:gd name="connsiteX2" fmla="*/ 148696 w 1060979"/>
              <a:gd name="connsiteY2" fmla="*/ 669925 h 1456796"/>
              <a:gd name="connsiteX3" fmla="*/ 164571 w 1060979"/>
              <a:gd name="connsiteY3" fmla="*/ 663575 h 1456796"/>
              <a:gd name="connsiteX4" fmla="*/ 278871 w 1060979"/>
              <a:gd name="connsiteY4" fmla="*/ 908050 h 1456796"/>
              <a:gd name="connsiteX5" fmla="*/ 291571 w 1060979"/>
              <a:gd name="connsiteY5" fmla="*/ 127000 h 1456796"/>
              <a:gd name="connsiteX6" fmla="*/ 497946 w 1060979"/>
              <a:gd name="connsiteY6" fmla="*/ 146050 h 1456796"/>
              <a:gd name="connsiteX7" fmla="*/ 472546 w 1060979"/>
              <a:gd name="connsiteY7" fmla="*/ 635000 h 1456796"/>
              <a:gd name="connsiteX8" fmla="*/ 488421 w 1060979"/>
              <a:gd name="connsiteY8" fmla="*/ 381000 h 1456796"/>
              <a:gd name="connsiteX9" fmla="*/ 631296 w 1060979"/>
              <a:gd name="connsiteY9" fmla="*/ 387350 h 1456796"/>
              <a:gd name="connsiteX10" fmla="*/ 672571 w 1060979"/>
              <a:gd name="connsiteY10" fmla="*/ 628650 h 1456796"/>
              <a:gd name="connsiteX11" fmla="*/ 688446 w 1060979"/>
              <a:gd name="connsiteY11" fmla="*/ 428625 h 1456796"/>
              <a:gd name="connsiteX12" fmla="*/ 809096 w 1060979"/>
              <a:gd name="connsiteY12" fmla="*/ 428625 h 1456796"/>
              <a:gd name="connsiteX13" fmla="*/ 828146 w 1060979"/>
              <a:gd name="connsiteY13" fmla="*/ 673100 h 1456796"/>
              <a:gd name="connsiteX14" fmla="*/ 859896 w 1060979"/>
              <a:gd name="connsiteY14" fmla="*/ 523875 h 1456796"/>
              <a:gd name="connsiteX15" fmla="*/ 1037696 w 1060979"/>
              <a:gd name="connsiteY15" fmla="*/ 603250 h 1456796"/>
              <a:gd name="connsiteX16" fmla="*/ 999596 w 1060979"/>
              <a:gd name="connsiteY16" fmla="*/ 977900 h 1456796"/>
              <a:gd name="connsiteX17" fmla="*/ 837671 w 1060979"/>
              <a:gd name="connsiteY17" fmla="*/ 1323975 h 1456796"/>
              <a:gd name="connsiteX18" fmla="*/ 374121 w 1060979"/>
              <a:gd name="connsiteY18" fmla="*/ 1371600 h 1456796"/>
              <a:gd name="connsiteX0" fmla="*/ 374121 w 1060979"/>
              <a:gd name="connsiteY0" fmla="*/ 1371600 h 1456796"/>
              <a:gd name="connsiteX1" fmla="*/ 37571 w 1060979"/>
              <a:gd name="connsiteY1" fmla="*/ 812800 h 1456796"/>
              <a:gd name="connsiteX2" fmla="*/ 148696 w 1060979"/>
              <a:gd name="connsiteY2" fmla="*/ 669925 h 1456796"/>
              <a:gd name="connsiteX3" fmla="*/ 164571 w 1060979"/>
              <a:gd name="connsiteY3" fmla="*/ 663575 h 1456796"/>
              <a:gd name="connsiteX4" fmla="*/ 278871 w 1060979"/>
              <a:gd name="connsiteY4" fmla="*/ 908050 h 1456796"/>
              <a:gd name="connsiteX5" fmla="*/ 291571 w 1060979"/>
              <a:gd name="connsiteY5" fmla="*/ 127000 h 1456796"/>
              <a:gd name="connsiteX6" fmla="*/ 497946 w 1060979"/>
              <a:gd name="connsiteY6" fmla="*/ 146050 h 1456796"/>
              <a:gd name="connsiteX7" fmla="*/ 472546 w 1060979"/>
              <a:gd name="connsiteY7" fmla="*/ 635000 h 1456796"/>
              <a:gd name="connsiteX8" fmla="*/ 488421 w 1060979"/>
              <a:gd name="connsiteY8" fmla="*/ 381000 h 1456796"/>
              <a:gd name="connsiteX9" fmla="*/ 631296 w 1060979"/>
              <a:gd name="connsiteY9" fmla="*/ 387350 h 1456796"/>
              <a:gd name="connsiteX10" fmla="*/ 672571 w 1060979"/>
              <a:gd name="connsiteY10" fmla="*/ 628650 h 1456796"/>
              <a:gd name="connsiteX11" fmla="*/ 688446 w 1060979"/>
              <a:gd name="connsiteY11" fmla="*/ 428625 h 1456796"/>
              <a:gd name="connsiteX12" fmla="*/ 809096 w 1060979"/>
              <a:gd name="connsiteY12" fmla="*/ 428625 h 1456796"/>
              <a:gd name="connsiteX13" fmla="*/ 828146 w 1060979"/>
              <a:gd name="connsiteY13" fmla="*/ 673100 h 1456796"/>
              <a:gd name="connsiteX14" fmla="*/ 859896 w 1060979"/>
              <a:gd name="connsiteY14" fmla="*/ 523875 h 1456796"/>
              <a:gd name="connsiteX15" fmla="*/ 1037696 w 1060979"/>
              <a:gd name="connsiteY15" fmla="*/ 603250 h 1456796"/>
              <a:gd name="connsiteX16" fmla="*/ 999596 w 1060979"/>
              <a:gd name="connsiteY16" fmla="*/ 977900 h 1456796"/>
              <a:gd name="connsiteX17" fmla="*/ 837671 w 1060979"/>
              <a:gd name="connsiteY17" fmla="*/ 1323975 h 1456796"/>
              <a:gd name="connsiteX18" fmla="*/ 374121 w 1060979"/>
              <a:gd name="connsiteY18" fmla="*/ 1371600 h 1456796"/>
              <a:gd name="connsiteX0" fmla="*/ 374121 w 1060979"/>
              <a:gd name="connsiteY0" fmla="*/ 1371600 h 1456796"/>
              <a:gd name="connsiteX1" fmla="*/ 37571 w 1060979"/>
              <a:gd name="connsiteY1" fmla="*/ 812800 h 1456796"/>
              <a:gd name="connsiteX2" fmla="*/ 148696 w 1060979"/>
              <a:gd name="connsiteY2" fmla="*/ 669925 h 1456796"/>
              <a:gd name="connsiteX3" fmla="*/ 164571 w 1060979"/>
              <a:gd name="connsiteY3" fmla="*/ 663575 h 1456796"/>
              <a:gd name="connsiteX4" fmla="*/ 278871 w 1060979"/>
              <a:gd name="connsiteY4" fmla="*/ 908050 h 1456796"/>
              <a:gd name="connsiteX5" fmla="*/ 291571 w 1060979"/>
              <a:gd name="connsiteY5" fmla="*/ 127000 h 1456796"/>
              <a:gd name="connsiteX6" fmla="*/ 497946 w 1060979"/>
              <a:gd name="connsiteY6" fmla="*/ 146050 h 1456796"/>
              <a:gd name="connsiteX7" fmla="*/ 472546 w 1060979"/>
              <a:gd name="connsiteY7" fmla="*/ 635000 h 1456796"/>
              <a:gd name="connsiteX8" fmla="*/ 488421 w 1060979"/>
              <a:gd name="connsiteY8" fmla="*/ 381000 h 1456796"/>
              <a:gd name="connsiteX9" fmla="*/ 631296 w 1060979"/>
              <a:gd name="connsiteY9" fmla="*/ 387350 h 1456796"/>
              <a:gd name="connsiteX10" fmla="*/ 672571 w 1060979"/>
              <a:gd name="connsiteY10" fmla="*/ 628650 h 1456796"/>
              <a:gd name="connsiteX11" fmla="*/ 688446 w 1060979"/>
              <a:gd name="connsiteY11" fmla="*/ 428625 h 1456796"/>
              <a:gd name="connsiteX12" fmla="*/ 809096 w 1060979"/>
              <a:gd name="connsiteY12" fmla="*/ 428625 h 1456796"/>
              <a:gd name="connsiteX13" fmla="*/ 828146 w 1060979"/>
              <a:gd name="connsiteY13" fmla="*/ 673100 h 1456796"/>
              <a:gd name="connsiteX14" fmla="*/ 859896 w 1060979"/>
              <a:gd name="connsiteY14" fmla="*/ 523875 h 1456796"/>
              <a:gd name="connsiteX15" fmla="*/ 1037696 w 1060979"/>
              <a:gd name="connsiteY15" fmla="*/ 603250 h 1456796"/>
              <a:gd name="connsiteX16" fmla="*/ 999596 w 1060979"/>
              <a:gd name="connsiteY16" fmla="*/ 977900 h 1456796"/>
              <a:gd name="connsiteX17" fmla="*/ 837671 w 1060979"/>
              <a:gd name="connsiteY17" fmla="*/ 1323975 h 1456796"/>
              <a:gd name="connsiteX18" fmla="*/ 374121 w 1060979"/>
              <a:gd name="connsiteY18" fmla="*/ 1371600 h 1456796"/>
              <a:gd name="connsiteX0" fmla="*/ 374121 w 1060979"/>
              <a:gd name="connsiteY0" fmla="*/ 1450975 h 1536171"/>
              <a:gd name="connsiteX1" fmla="*/ 37571 w 1060979"/>
              <a:gd name="connsiteY1" fmla="*/ 892175 h 1536171"/>
              <a:gd name="connsiteX2" fmla="*/ 148696 w 1060979"/>
              <a:gd name="connsiteY2" fmla="*/ 749300 h 1536171"/>
              <a:gd name="connsiteX3" fmla="*/ 164571 w 1060979"/>
              <a:gd name="connsiteY3" fmla="*/ 742950 h 1536171"/>
              <a:gd name="connsiteX4" fmla="*/ 278871 w 1060979"/>
              <a:gd name="connsiteY4" fmla="*/ 987425 h 1536171"/>
              <a:gd name="connsiteX5" fmla="*/ 291571 w 1060979"/>
              <a:gd name="connsiteY5" fmla="*/ 206375 h 1536171"/>
              <a:gd name="connsiteX6" fmla="*/ 497946 w 1060979"/>
              <a:gd name="connsiteY6" fmla="*/ 225425 h 1536171"/>
              <a:gd name="connsiteX7" fmla="*/ 472546 w 1060979"/>
              <a:gd name="connsiteY7" fmla="*/ 714375 h 1536171"/>
              <a:gd name="connsiteX8" fmla="*/ 488421 w 1060979"/>
              <a:gd name="connsiteY8" fmla="*/ 460375 h 1536171"/>
              <a:gd name="connsiteX9" fmla="*/ 631296 w 1060979"/>
              <a:gd name="connsiteY9" fmla="*/ 466725 h 1536171"/>
              <a:gd name="connsiteX10" fmla="*/ 672571 w 1060979"/>
              <a:gd name="connsiteY10" fmla="*/ 708025 h 1536171"/>
              <a:gd name="connsiteX11" fmla="*/ 688446 w 1060979"/>
              <a:gd name="connsiteY11" fmla="*/ 508000 h 1536171"/>
              <a:gd name="connsiteX12" fmla="*/ 809096 w 1060979"/>
              <a:gd name="connsiteY12" fmla="*/ 508000 h 1536171"/>
              <a:gd name="connsiteX13" fmla="*/ 828146 w 1060979"/>
              <a:gd name="connsiteY13" fmla="*/ 752475 h 1536171"/>
              <a:gd name="connsiteX14" fmla="*/ 859896 w 1060979"/>
              <a:gd name="connsiteY14" fmla="*/ 603250 h 1536171"/>
              <a:gd name="connsiteX15" fmla="*/ 1037696 w 1060979"/>
              <a:gd name="connsiteY15" fmla="*/ 682625 h 1536171"/>
              <a:gd name="connsiteX16" fmla="*/ 999596 w 1060979"/>
              <a:gd name="connsiteY16" fmla="*/ 1057275 h 1536171"/>
              <a:gd name="connsiteX17" fmla="*/ 837671 w 1060979"/>
              <a:gd name="connsiteY17" fmla="*/ 1403350 h 1536171"/>
              <a:gd name="connsiteX18" fmla="*/ 374121 w 1060979"/>
              <a:gd name="connsiteY18" fmla="*/ 1450975 h 1536171"/>
              <a:gd name="connsiteX0" fmla="*/ 374121 w 1060979"/>
              <a:gd name="connsiteY0" fmla="*/ 1310217 h 1395413"/>
              <a:gd name="connsiteX1" fmla="*/ 37571 w 1060979"/>
              <a:gd name="connsiteY1" fmla="*/ 751417 h 1395413"/>
              <a:gd name="connsiteX2" fmla="*/ 148696 w 1060979"/>
              <a:gd name="connsiteY2" fmla="*/ 608542 h 1395413"/>
              <a:gd name="connsiteX3" fmla="*/ 164571 w 1060979"/>
              <a:gd name="connsiteY3" fmla="*/ 602192 h 1395413"/>
              <a:gd name="connsiteX4" fmla="*/ 278871 w 1060979"/>
              <a:gd name="connsiteY4" fmla="*/ 846667 h 1395413"/>
              <a:gd name="connsiteX5" fmla="*/ 291571 w 1060979"/>
              <a:gd name="connsiteY5" fmla="*/ 65617 h 1395413"/>
              <a:gd name="connsiteX6" fmla="*/ 497946 w 1060979"/>
              <a:gd name="connsiteY6" fmla="*/ 84667 h 1395413"/>
              <a:gd name="connsiteX7" fmla="*/ 472546 w 1060979"/>
              <a:gd name="connsiteY7" fmla="*/ 573617 h 1395413"/>
              <a:gd name="connsiteX8" fmla="*/ 488421 w 1060979"/>
              <a:gd name="connsiteY8" fmla="*/ 319617 h 1395413"/>
              <a:gd name="connsiteX9" fmla="*/ 631296 w 1060979"/>
              <a:gd name="connsiteY9" fmla="*/ 325967 h 1395413"/>
              <a:gd name="connsiteX10" fmla="*/ 672571 w 1060979"/>
              <a:gd name="connsiteY10" fmla="*/ 567267 h 1395413"/>
              <a:gd name="connsiteX11" fmla="*/ 688446 w 1060979"/>
              <a:gd name="connsiteY11" fmla="*/ 367242 h 1395413"/>
              <a:gd name="connsiteX12" fmla="*/ 809096 w 1060979"/>
              <a:gd name="connsiteY12" fmla="*/ 367242 h 1395413"/>
              <a:gd name="connsiteX13" fmla="*/ 828146 w 1060979"/>
              <a:gd name="connsiteY13" fmla="*/ 611717 h 1395413"/>
              <a:gd name="connsiteX14" fmla="*/ 859896 w 1060979"/>
              <a:gd name="connsiteY14" fmla="*/ 462492 h 1395413"/>
              <a:gd name="connsiteX15" fmla="*/ 1037696 w 1060979"/>
              <a:gd name="connsiteY15" fmla="*/ 541867 h 1395413"/>
              <a:gd name="connsiteX16" fmla="*/ 999596 w 1060979"/>
              <a:gd name="connsiteY16" fmla="*/ 916517 h 1395413"/>
              <a:gd name="connsiteX17" fmla="*/ 837671 w 1060979"/>
              <a:gd name="connsiteY17" fmla="*/ 1262592 h 1395413"/>
              <a:gd name="connsiteX18" fmla="*/ 374121 w 1060979"/>
              <a:gd name="connsiteY18" fmla="*/ 1310217 h 1395413"/>
              <a:gd name="connsiteX0" fmla="*/ 374121 w 1060979"/>
              <a:gd name="connsiteY0" fmla="*/ 1310217 h 1395413"/>
              <a:gd name="connsiteX1" fmla="*/ 37571 w 1060979"/>
              <a:gd name="connsiteY1" fmla="*/ 751417 h 1395413"/>
              <a:gd name="connsiteX2" fmla="*/ 148696 w 1060979"/>
              <a:gd name="connsiteY2" fmla="*/ 608542 h 1395413"/>
              <a:gd name="connsiteX3" fmla="*/ 164571 w 1060979"/>
              <a:gd name="connsiteY3" fmla="*/ 602192 h 1395413"/>
              <a:gd name="connsiteX4" fmla="*/ 278871 w 1060979"/>
              <a:gd name="connsiteY4" fmla="*/ 846667 h 1395413"/>
              <a:gd name="connsiteX5" fmla="*/ 291571 w 1060979"/>
              <a:gd name="connsiteY5" fmla="*/ 65617 h 1395413"/>
              <a:gd name="connsiteX6" fmla="*/ 497946 w 1060979"/>
              <a:gd name="connsiteY6" fmla="*/ 84667 h 1395413"/>
              <a:gd name="connsiteX7" fmla="*/ 472546 w 1060979"/>
              <a:gd name="connsiteY7" fmla="*/ 573617 h 1395413"/>
              <a:gd name="connsiteX8" fmla="*/ 488421 w 1060979"/>
              <a:gd name="connsiteY8" fmla="*/ 319617 h 1395413"/>
              <a:gd name="connsiteX9" fmla="*/ 631296 w 1060979"/>
              <a:gd name="connsiteY9" fmla="*/ 325967 h 1395413"/>
              <a:gd name="connsiteX10" fmla="*/ 672571 w 1060979"/>
              <a:gd name="connsiteY10" fmla="*/ 567267 h 1395413"/>
              <a:gd name="connsiteX11" fmla="*/ 688446 w 1060979"/>
              <a:gd name="connsiteY11" fmla="*/ 367242 h 1395413"/>
              <a:gd name="connsiteX12" fmla="*/ 809096 w 1060979"/>
              <a:gd name="connsiteY12" fmla="*/ 367242 h 1395413"/>
              <a:gd name="connsiteX13" fmla="*/ 828146 w 1060979"/>
              <a:gd name="connsiteY13" fmla="*/ 611717 h 1395413"/>
              <a:gd name="connsiteX14" fmla="*/ 859896 w 1060979"/>
              <a:gd name="connsiteY14" fmla="*/ 462492 h 1395413"/>
              <a:gd name="connsiteX15" fmla="*/ 1037696 w 1060979"/>
              <a:gd name="connsiteY15" fmla="*/ 541867 h 1395413"/>
              <a:gd name="connsiteX16" fmla="*/ 999596 w 1060979"/>
              <a:gd name="connsiteY16" fmla="*/ 916517 h 1395413"/>
              <a:gd name="connsiteX17" fmla="*/ 837671 w 1060979"/>
              <a:gd name="connsiteY17" fmla="*/ 1262592 h 1395413"/>
              <a:gd name="connsiteX18" fmla="*/ 374121 w 1060979"/>
              <a:gd name="connsiteY18" fmla="*/ 1310217 h 1395413"/>
              <a:gd name="connsiteX0" fmla="*/ 374121 w 1060979"/>
              <a:gd name="connsiteY0" fmla="*/ 1313391 h 1398587"/>
              <a:gd name="connsiteX1" fmla="*/ 37571 w 1060979"/>
              <a:gd name="connsiteY1" fmla="*/ 754591 h 1398587"/>
              <a:gd name="connsiteX2" fmla="*/ 148696 w 1060979"/>
              <a:gd name="connsiteY2" fmla="*/ 611716 h 1398587"/>
              <a:gd name="connsiteX3" fmla="*/ 164571 w 1060979"/>
              <a:gd name="connsiteY3" fmla="*/ 605366 h 1398587"/>
              <a:gd name="connsiteX4" fmla="*/ 278871 w 1060979"/>
              <a:gd name="connsiteY4" fmla="*/ 849841 h 1398587"/>
              <a:gd name="connsiteX5" fmla="*/ 291571 w 1060979"/>
              <a:gd name="connsiteY5" fmla="*/ 68791 h 1398587"/>
              <a:gd name="connsiteX6" fmla="*/ 478896 w 1060979"/>
              <a:gd name="connsiteY6" fmla="*/ 84667 h 1398587"/>
              <a:gd name="connsiteX7" fmla="*/ 472546 w 1060979"/>
              <a:gd name="connsiteY7" fmla="*/ 576791 h 1398587"/>
              <a:gd name="connsiteX8" fmla="*/ 488421 w 1060979"/>
              <a:gd name="connsiteY8" fmla="*/ 322791 h 1398587"/>
              <a:gd name="connsiteX9" fmla="*/ 631296 w 1060979"/>
              <a:gd name="connsiteY9" fmla="*/ 329141 h 1398587"/>
              <a:gd name="connsiteX10" fmla="*/ 672571 w 1060979"/>
              <a:gd name="connsiteY10" fmla="*/ 570441 h 1398587"/>
              <a:gd name="connsiteX11" fmla="*/ 688446 w 1060979"/>
              <a:gd name="connsiteY11" fmla="*/ 370416 h 1398587"/>
              <a:gd name="connsiteX12" fmla="*/ 809096 w 1060979"/>
              <a:gd name="connsiteY12" fmla="*/ 370416 h 1398587"/>
              <a:gd name="connsiteX13" fmla="*/ 828146 w 1060979"/>
              <a:gd name="connsiteY13" fmla="*/ 614891 h 1398587"/>
              <a:gd name="connsiteX14" fmla="*/ 859896 w 1060979"/>
              <a:gd name="connsiteY14" fmla="*/ 465666 h 1398587"/>
              <a:gd name="connsiteX15" fmla="*/ 1037696 w 1060979"/>
              <a:gd name="connsiteY15" fmla="*/ 545041 h 1398587"/>
              <a:gd name="connsiteX16" fmla="*/ 999596 w 1060979"/>
              <a:gd name="connsiteY16" fmla="*/ 919691 h 1398587"/>
              <a:gd name="connsiteX17" fmla="*/ 837671 w 1060979"/>
              <a:gd name="connsiteY17" fmla="*/ 1265766 h 1398587"/>
              <a:gd name="connsiteX18" fmla="*/ 374121 w 1060979"/>
              <a:gd name="connsiteY18" fmla="*/ 1313391 h 1398587"/>
              <a:gd name="connsiteX0" fmla="*/ 374121 w 1060979"/>
              <a:gd name="connsiteY0" fmla="*/ 1313391 h 1398587"/>
              <a:gd name="connsiteX1" fmla="*/ 37571 w 1060979"/>
              <a:gd name="connsiteY1" fmla="*/ 754591 h 1398587"/>
              <a:gd name="connsiteX2" fmla="*/ 148696 w 1060979"/>
              <a:gd name="connsiteY2" fmla="*/ 611716 h 1398587"/>
              <a:gd name="connsiteX3" fmla="*/ 164571 w 1060979"/>
              <a:gd name="connsiteY3" fmla="*/ 605366 h 1398587"/>
              <a:gd name="connsiteX4" fmla="*/ 278871 w 1060979"/>
              <a:gd name="connsiteY4" fmla="*/ 849841 h 1398587"/>
              <a:gd name="connsiteX5" fmla="*/ 291571 w 1060979"/>
              <a:gd name="connsiteY5" fmla="*/ 68791 h 1398587"/>
              <a:gd name="connsiteX6" fmla="*/ 478896 w 1060979"/>
              <a:gd name="connsiteY6" fmla="*/ 84667 h 1398587"/>
              <a:gd name="connsiteX7" fmla="*/ 472546 w 1060979"/>
              <a:gd name="connsiteY7" fmla="*/ 576791 h 1398587"/>
              <a:gd name="connsiteX8" fmla="*/ 488421 w 1060979"/>
              <a:gd name="connsiteY8" fmla="*/ 322791 h 1398587"/>
              <a:gd name="connsiteX9" fmla="*/ 631296 w 1060979"/>
              <a:gd name="connsiteY9" fmla="*/ 329141 h 1398587"/>
              <a:gd name="connsiteX10" fmla="*/ 672571 w 1060979"/>
              <a:gd name="connsiteY10" fmla="*/ 570441 h 1398587"/>
              <a:gd name="connsiteX11" fmla="*/ 688446 w 1060979"/>
              <a:gd name="connsiteY11" fmla="*/ 370416 h 1398587"/>
              <a:gd name="connsiteX12" fmla="*/ 809096 w 1060979"/>
              <a:gd name="connsiteY12" fmla="*/ 370416 h 1398587"/>
              <a:gd name="connsiteX13" fmla="*/ 828146 w 1060979"/>
              <a:gd name="connsiteY13" fmla="*/ 614891 h 1398587"/>
              <a:gd name="connsiteX14" fmla="*/ 859896 w 1060979"/>
              <a:gd name="connsiteY14" fmla="*/ 465666 h 1398587"/>
              <a:gd name="connsiteX15" fmla="*/ 1037696 w 1060979"/>
              <a:gd name="connsiteY15" fmla="*/ 545041 h 1398587"/>
              <a:gd name="connsiteX16" fmla="*/ 999596 w 1060979"/>
              <a:gd name="connsiteY16" fmla="*/ 919691 h 1398587"/>
              <a:gd name="connsiteX17" fmla="*/ 837671 w 1060979"/>
              <a:gd name="connsiteY17" fmla="*/ 1265766 h 1398587"/>
              <a:gd name="connsiteX18" fmla="*/ 374121 w 1060979"/>
              <a:gd name="connsiteY18" fmla="*/ 1313391 h 1398587"/>
              <a:gd name="connsiteX0" fmla="*/ 374121 w 1060979"/>
              <a:gd name="connsiteY0" fmla="*/ 1313391 h 1398587"/>
              <a:gd name="connsiteX1" fmla="*/ 37571 w 1060979"/>
              <a:gd name="connsiteY1" fmla="*/ 754591 h 1398587"/>
              <a:gd name="connsiteX2" fmla="*/ 148696 w 1060979"/>
              <a:gd name="connsiteY2" fmla="*/ 611716 h 1398587"/>
              <a:gd name="connsiteX3" fmla="*/ 164571 w 1060979"/>
              <a:gd name="connsiteY3" fmla="*/ 605366 h 1398587"/>
              <a:gd name="connsiteX4" fmla="*/ 278871 w 1060979"/>
              <a:gd name="connsiteY4" fmla="*/ 849841 h 1398587"/>
              <a:gd name="connsiteX5" fmla="*/ 291571 w 1060979"/>
              <a:gd name="connsiteY5" fmla="*/ 68791 h 1398587"/>
              <a:gd name="connsiteX6" fmla="*/ 478896 w 1060979"/>
              <a:gd name="connsiteY6" fmla="*/ 84667 h 1398587"/>
              <a:gd name="connsiteX7" fmla="*/ 472546 w 1060979"/>
              <a:gd name="connsiteY7" fmla="*/ 576791 h 1398587"/>
              <a:gd name="connsiteX8" fmla="*/ 488421 w 1060979"/>
              <a:gd name="connsiteY8" fmla="*/ 322791 h 1398587"/>
              <a:gd name="connsiteX9" fmla="*/ 631296 w 1060979"/>
              <a:gd name="connsiteY9" fmla="*/ 329141 h 1398587"/>
              <a:gd name="connsiteX10" fmla="*/ 672571 w 1060979"/>
              <a:gd name="connsiteY10" fmla="*/ 570441 h 1398587"/>
              <a:gd name="connsiteX11" fmla="*/ 688446 w 1060979"/>
              <a:gd name="connsiteY11" fmla="*/ 370416 h 1398587"/>
              <a:gd name="connsiteX12" fmla="*/ 809096 w 1060979"/>
              <a:gd name="connsiteY12" fmla="*/ 370416 h 1398587"/>
              <a:gd name="connsiteX13" fmla="*/ 828146 w 1060979"/>
              <a:gd name="connsiteY13" fmla="*/ 614891 h 1398587"/>
              <a:gd name="connsiteX14" fmla="*/ 859896 w 1060979"/>
              <a:gd name="connsiteY14" fmla="*/ 465666 h 1398587"/>
              <a:gd name="connsiteX15" fmla="*/ 1037696 w 1060979"/>
              <a:gd name="connsiteY15" fmla="*/ 545041 h 1398587"/>
              <a:gd name="connsiteX16" fmla="*/ 999596 w 1060979"/>
              <a:gd name="connsiteY16" fmla="*/ 919691 h 1398587"/>
              <a:gd name="connsiteX17" fmla="*/ 837671 w 1060979"/>
              <a:gd name="connsiteY17" fmla="*/ 1265766 h 1398587"/>
              <a:gd name="connsiteX18" fmla="*/ 374121 w 1060979"/>
              <a:gd name="connsiteY18" fmla="*/ 1313391 h 1398587"/>
              <a:gd name="connsiteX0" fmla="*/ 374121 w 1060979"/>
              <a:gd name="connsiteY0" fmla="*/ 1313391 h 1398587"/>
              <a:gd name="connsiteX1" fmla="*/ 37571 w 1060979"/>
              <a:gd name="connsiteY1" fmla="*/ 754591 h 1398587"/>
              <a:gd name="connsiteX2" fmla="*/ 148696 w 1060979"/>
              <a:gd name="connsiteY2" fmla="*/ 611716 h 1398587"/>
              <a:gd name="connsiteX3" fmla="*/ 278871 w 1060979"/>
              <a:gd name="connsiteY3" fmla="*/ 849841 h 1398587"/>
              <a:gd name="connsiteX4" fmla="*/ 291571 w 1060979"/>
              <a:gd name="connsiteY4" fmla="*/ 68791 h 1398587"/>
              <a:gd name="connsiteX5" fmla="*/ 478896 w 1060979"/>
              <a:gd name="connsiteY5" fmla="*/ 84667 h 1398587"/>
              <a:gd name="connsiteX6" fmla="*/ 472546 w 1060979"/>
              <a:gd name="connsiteY6" fmla="*/ 576791 h 1398587"/>
              <a:gd name="connsiteX7" fmla="*/ 488421 w 1060979"/>
              <a:gd name="connsiteY7" fmla="*/ 322791 h 1398587"/>
              <a:gd name="connsiteX8" fmla="*/ 631296 w 1060979"/>
              <a:gd name="connsiteY8" fmla="*/ 329141 h 1398587"/>
              <a:gd name="connsiteX9" fmla="*/ 672571 w 1060979"/>
              <a:gd name="connsiteY9" fmla="*/ 570441 h 1398587"/>
              <a:gd name="connsiteX10" fmla="*/ 688446 w 1060979"/>
              <a:gd name="connsiteY10" fmla="*/ 370416 h 1398587"/>
              <a:gd name="connsiteX11" fmla="*/ 809096 w 1060979"/>
              <a:gd name="connsiteY11" fmla="*/ 370416 h 1398587"/>
              <a:gd name="connsiteX12" fmla="*/ 828146 w 1060979"/>
              <a:gd name="connsiteY12" fmla="*/ 614891 h 1398587"/>
              <a:gd name="connsiteX13" fmla="*/ 859896 w 1060979"/>
              <a:gd name="connsiteY13" fmla="*/ 465666 h 1398587"/>
              <a:gd name="connsiteX14" fmla="*/ 1037696 w 1060979"/>
              <a:gd name="connsiteY14" fmla="*/ 545041 h 1398587"/>
              <a:gd name="connsiteX15" fmla="*/ 999596 w 1060979"/>
              <a:gd name="connsiteY15" fmla="*/ 919691 h 1398587"/>
              <a:gd name="connsiteX16" fmla="*/ 837671 w 1060979"/>
              <a:gd name="connsiteY16" fmla="*/ 1265766 h 1398587"/>
              <a:gd name="connsiteX17" fmla="*/ 374121 w 1060979"/>
              <a:gd name="connsiteY17" fmla="*/ 1313391 h 1398587"/>
              <a:gd name="connsiteX0" fmla="*/ 374121 w 1060979"/>
              <a:gd name="connsiteY0" fmla="*/ 1313391 h 1398587"/>
              <a:gd name="connsiteX1" fmla="*/ 37571 w 1060979"/>
              <a:gd name="connsiteY1" fmla="*/ 754591 h 1398587"/>
              <a:gd name="connsiteX2" fmla="*/ 148696 w 1060979"/>
              <a:gd name="connsiteY2" fmla="*/ 611716 h 1398587"/>
              <a:gd name="connsiteX3" fmla="*/ 278871 w 1060979"/>
              <a:gd name="connsiteY3" fmla="*/ 849841 h 1398587"/>
              <a:gd name="connsiteX4" fmla="*/ 291571 w 1060979"/>
              <a:gd name="connsiteY4" fmla="*/ 68791 h 1398587"/>
              <a:gd name="connsiteX5" fmla="*/ 478896 w 1060979"/>
              <a:gd name="connsiteY5" fmla="*/ 84667 h 1398587"/>
              <a:gd name="connsiteX6" fmla="*/ 472546 w 1060979"/>
              <a:gd name="connsiteY6" fmla="*/ 576791 h 1398587"/>
              <a:gd name="connsiteX7" fmla="*/ 488421 w 1060979"/>
              <a:gd name="connsiteY7" fmla="*/ 322791 h 1398587"/>
              <a:gd name="connsiteX8" fmla="*/ 631296 w 1060979"/>
              <a:gd name="connsiteY8" fmla="*/ 329141 h 1398587"/>
              <a:gd name="connsiteX9" fmla="*/ 672571 w 1060979"/>
              <a:gd name="connsiteY9" fmla="*/ 570441 h 1398587"/>
              <a:gd name="connsiteX10" fmla="*/ 688446 w 1060979"/>
              <a:gd name="connsiteY10" fmla="*/ 370416 h 1398587"/>
              <a:gd name="connsiteX11" fmla="*/ 809096 w 1060979"/>
              <a:gd name="connsiteY11" fmla="*/ 370416 h 1398587"/>
              <a:gd name="connsiteX12" fmla="*/ 828146 w 1060979"/>
              <a:gd name="connsiteY12" fmla="*/ 614891 h 1398587"/>
              <a:gd name="connsiteX13" fmla="*/ 859896 w 1060979"/>
              <a:gd name="connsiteY13" fmla="*/ 465666 h 1398587"/>
              <a:gd name="connsiteX14" fmla="*/ 1037696 w 1060979"/>
              <a:gd name="connsiteY14" fmla="*/ 545041 h 1398587"/>
              <a:gd name="connsiteX15" fmla="*/ 999596 w 1060979"/>
              <a:gd name="connsiteY15" fmla="*/ 919691 h 1398587"/>
              <a:gd name="connsiteX16" fmla="*/ 837671 w 1060979"/>
              <a:gd name="connsiteY16" fmla="*/ 1265766 h 1398587"/>
              <a:gd name="connsiteX17" fmla="*/ 374121 w 1060979"/>
              <a:gd name="connsiteY17" fmla="*/ 1313391 h 1398587"/>
              <a:gd name="connsiteX0" fmla="*/ 374121 w 1060979"/>
              <a:gd name="connsiteY0" fmla="*/ 1313391 h 1398587"/>
              <a:gd name="connsiteX1" fmla="*/ 37571 w 1060979"/>
              <a:gd name="connsiteY1" fmla="*/ 754591 h 1398587"/>
              <a:gd name="connsiteX2" fmla="*/ 148696 w 1060979"/>
              <a:gd name="connsiteY2" fmla="*/ 611716 h 1398587"/>
              <a:gd name="connsiteX3" fmla="*/ 278871 w 1060979"/>
              <a:gd name="connsiteY3" fmla="*/ 849841 h 1398587"/>
              <a:gd name="connsiteX4" fmla="*/ 291571 w 1060979"/>
              <a:gd name="connsiteY4" fmla="*/ 68791 h 1398587"/>
              <a:gd name="connsiteX5" fmla="*/ 478896 w 1060979"/>
              <a:gd name="connsiteY5" fmla="*/ 84667 h 1398587"/>
              <a:gd name="connsiteX6" fmla="*/ 472546 w 1060979"/>
              <a:gd name="connsiteY6" fmla="*/ 576791 h 1398587"/>
              <a:gd name="connsiteX7" fmla="*/ 488421 w 1060979"/>
              <a:gd name="connsiteY7" fmla="*/ 322791 h 1398587"/>
              <a:gd name="connsiteX8" fmla="*/ 631296 w 1060979"/>
              <a:gd name="connsiteY8" fmla="*/ 329141 h 1398587"/>
              <a:gd name="connsiteX9" fmla="*/ 672571 w 1060979"/>
              <a:gd name="connsiteY9" fmla="*/ 570441 h 1398587"/>
              <a:gd name="connsiteX10" fmla="*/ 688446 w 1060979"/>
              <a:gd name="connsiteY10" fmla="*/ 370416 h 1398587"/>
              <a:gd name="connsiteX11" fmla="*/ 809096 w 1060979"/>
              <a:gd name="connsiteY11" fmla="*/ 370416 h 1398587"/>
              <a:gd name="connsiteX12" fmla="*/ 828146 w 1060979"/>
              <a:gd name="connsiteY12" fmla="*/ 614891 h 1398587"/>
              <a:gd name="connsiteX13" fmla="*/ 859896 w 1060979"/>
              <a:gd name="connsiteY13" fmla="*/ 465666 h 1398587"/>
              <a:gd name="connsiteX14" fmla="*/ 1037696 w 1060979"/>
              <a:gd name="connsiteY14" fmla="*/ 545041 h 1398587"/>
              <a:gd name="connsiteX15" fmla="*/ 999596 w 1060979"/>
              <a:gd name="connsiteY15" fmla="*/ 919691 h 1398587"/>
              <a:gd name="connsiteX16" fmla="*/ 837671 w 1060979"/>
              <a:gd name="connsiteY16" fmla="*/ 1265766 h 1398587"/>
              <a:gd name="connsiteX17" fmla="*/ 374121 w 1060979"/>
              <a:gd name="connsiteY17" fmla="*/ 1313391 h 1398587"/>
              <a:gd name="connsiteX0" fmla="*/ 374121 w 1060979"/>
              <a:gd name="connsiteY0" fmla="*/ 1313391 h 1398587"/>
              <a:gd name="connsiteX1" fmla="*/ 37571 w 1060979"/>
              <a:gd name="connsiteY1" fmla="*/ 754591 h 1398587"/>
              <a:gd name="connsiteX2" fmla="*/ 148696 w 1060979"/>
              <a:gd name="connsiteY2" fmla="*/ 611716 h 1398587"/>
              <a:gd name="connsiteX3" fmla="*/ 278871 w 1060979"/>
              <a:gd name="connsiteY3" fmla="*/ 849841 h 1398587"/>
              <a:gd name="connsiteX4" fmla="*/ 291571 w 1060979"/>
              <a:gd name="connsiteY4" fmla="*/ 68791 h 1398587"/>
              <a:gd name="connsiteX5" fmla="*/ 478896 w 1060979"/>
              <a:gd name="connsiteY5" fmla="*/ 84667 h 1398587"/>
              <a:gd name="connsiteX6" fmla="*/ 472546 w 1060979"/>
              <a:gd name="connsiteY6" fmla="*/ 576791 h 1398587"/>
              <a:gd name="connsiteX7" fmla="*/ 488421 w 1060979"/>
              <a:gd name="connsiteY7" fmla="*/ 322791 h 1398587"/>
              <a:gd name="connsiteX8" fmla="*/ 631296 w 1060979"/>
              <a:gd name="connsiteY8" fmla="*/ 329141 h 1398587"/>
              <a:gd name="connsiteX9" fmla="*/ 672571 w 1060979"/>
              <a:gd name="connsiteY9" fmla="*/ 570441 h 1398587"/>
              <a:gd name="connsiteX10" fmla="*/ 688446 w 1060979"/>
              <a:gd name="connsiteY10" fmla="*/ 370416 h 1398587"/>
              <a:gd name="connsiteX11" fmla="*/ 809096 w 1060979"/>
              <a:gd name="connsiteY11" fmla="*/ 370416 h 1398587"/>
              <a:gd name="connsiteX12" fmla="*/ 828146 w 1060979"/>
              <a:gd name="connsiteY12" fmla="*/ 614891 h 1398587"/>
              <a:gd name="connsiteX13" fmla="*/ 859896 w 1060979"/>
              <a:gd name="connsiteY13" fmla="*/ 465666 h 1398587"/>
              <a:gd name="connsiteX14" fmla="*/ 1037696 w 1060979"/>
              <a:gd name="connsiteY14" fmla="*/ 545041 h 1398587"/>
              <a:gd name="connsiteX15" fmla="*/ 999596 w 1060979"/>
              <a:gd name="connsiteY15" fmla="*/ 919691 h 1398587"/>
              <a:gd name="connsiteX16" fmla="*/ 837671 w 1060979"/>
              <a:gd name="connsiteY16" fmla="*/ 1265766 h 1398587"/>
              <a:gd name="connsiteX17" fmla="*/ 374121 w 1060979"/>
              <a:gd name="connsiteY17" fmla="*/ 1313391 h 1398587"/>
              <a:gd name="connsiteX0" fmla="*/ 374121 w 1060979"/>
              <a:gd name="connsiteY0" fmla="*/ 1313391 h 1404937"/>
              <a:gd name="connsiteX1" fmla="*/ 37571 w 1060979"/>
              <a:gd name="connsiteY1" fmla="*/ 754591 h 1404937"/>
              <a:gd name="connsiteX2" fmla="*/ 148696 w 1060979"/>
              <a:gd name="connsiteY2" fmla="*/ 611716 h 1404937"/>
              <a:gd name="connsiteX3" fmla="*/ 278871 w 1060979"/>
              <a:gd name="connsiteY3" fmla="*/ 849841 h 1404937"/>
              <a:gd name="connsiteX4" fmla="*/ 291571 w 1060979"/>
              <a:gd name="connsiteY4" fmla="*/ 68791 h 1404937"/>
              <a:gd name="connsiteX5" fmla="*/ 478896 w 1060979"/>
              <a:gd name="connsiteY5" fmla="*/ 84667 h 1404937"/>
              <a:gd name="connsiteX6" fmla="*/ 472546 w 1060979"/>
              <a:gd name="connsiteY6" fmla="*/ 576791 h 1404937"/>
              <a:gd name="connsiteX7" fmla="*/ 488421 w 1060979"/>
              <a:gd name="connsiteY7" fmla="*/ 322791 h 1404937"/>
              <a:gd name="connsiteX8" fmla="*/ 631296 w 1060979"/>
              <a:gd name="connsiteY8" fmla="*/ 329141 h 1404937"/>
              <a:gd name="connsiteX9" fmla="*/ 672571 w 1060979"/>
              <a:gd name="connsiteY9" fmla="*/ 570441 h 1404937"/>
              <a:gd name="connsiteX10" fmla="*/ 688446 w 1060979"/>
              <a:gd name="connsiteY10" fmla="*/ 370416 h 1404937"/>
              <a:gd name="connsiteX11" fmla="*/ 809096 w 1060979"/>
              <a:gd name="connsiteY11" fmla="*/ 370416 h 1404937"/>
              <a:gd name="connsiteX12" fmla="*/ 828146 w 1060979"/>
              <a:gd name="connsiteY12" fmla="*/ 614891 h 1404937"/>
              <a:gd name="connsiteX13" fmla="*/ 859896 w 1060979"/>
              <a:gd name="connsiteY13" fmla="*/ 465666 h 1404937"/>
              <a:gd name="connsiteX14" fmla="*/ 1037696 w 1060979"/>
              <a:gd name="connsiteY14" fmla="*/ 545041 h 1404937"/>
              <a:gd name="connsiteX15" fmla="*/ 999596 w 1060979"/>
              <a:gd name="connsiteY15" fmla="*/ 919691 h 1404937"/>
              <a:gd name="connsiteX16" fmla="*/ 859896 w 1060979"/>
              <a:gd name="connsiteY16" fmla="*/ 1303867 h 1404937"/>
              <a:gd name="connsiteX17" fmla="*/ 374121 w 1060979"/>
              <a:gd name="connsiteY17" fmla="*/ 1313391 h 1404937"/>
              <a:gd name="connsiteX0" fmla="*/ 374121 w 1060979"/>
              <a:gd name="connsiteY0" fmla="*/ 1313391 h 1404937"/>
              <a:gd name="connsiteX1" fmla="*/ 37571 w 1060979"/>
              <a:gd name="connsiteY1" fmla="*/ 754591 h 1404937"/>
              <a:gd name="connsiteX2" fmla="*/ 148696 w 1060979"/>
              <a:gd name="connsiteY2" fmla="*/ 611716 h 1404937"/>
              <a:gd name="connsiteX3" fmla="*/ 278871 w 1060979"/>
              <a:gd name="connsiteY3" fmla="*/ 849841 h 1404937"/>
              <a:gd name="connsiteX4" fmla="*/ 291571 w 1060979"/>
              <a:gd name="connsiteY4" fmla="*/ 68791 h 1404937"/>
              <a:gd name="connsiteX5" fmla="*/ 478896 w 1060979"/>
              <a:gd name="connsiteY5" fmla="*/ 84667 h 1404937"/>
              <a:gd name="connsiteX6" fmla="*/ 472546 w 1060979"/>
              <a:gd name="connsiteY6" fmla="*/ 576791 h 1404937"/>
              <a:gd name="connsiteX7" fmla="*/ 488421 w 1060979"/>
              <a:gd name="connsiteY7" fmla="*/ 322791 h 1404937"/>
              <a:gd name="connsiteX8" fmla="*/ 631296 w 1060979"/>
              <a:gd name="connsiteY8" fmla="*/ 329141 h 1404937"/>
              <a:gd name="connsiteX9" fmla="*/ 672571 w 1060979"/>
              <a:gd name="connsiteY9" fmla="*/ 570441 h 1404937"/>
              <a:gd name="connsiteX10" fmla="*/ 688446 w 1060979"/>
              <a:gd name="connsiteY10" fmla="*/ 370416 h 1404937"/>
              <a:gd name="connsiteX11" fmla="*/ 809096 w 1060979"/>
              <a:gd name="connsiteY11" fmla="*/ 370416 h 1404937"/>
              <a:gd name="connsiteX12" fmla="*/ 828146 w 1060979"/>
              <a:gd name="connsiteY12" fmla="*/ 614891 h 1404937"/>
              <a:gd name="connsiteX13" fmla="*/ 859896 w 1060979"/>
              <a:gd name="connsiteY13" fmla="*/ 465666 h 1404937"/>
              <a:gd name="connsiteX14" fmla="*/ 1037696 w 1060979"/>
              <a:gd name="connsiteY14" fmla="*/ 545041 h 1404937"/>
              <a:gd name="connsiteX15" fmla="*/ 999596 w 1060979"/>
              <a:gd name="connsiteY15" fmla="*/ 919691 h 1404937"/>
              <a:gd name="connsiteX16" fmla="*/ 859896 w 1060979"/>
              <a:gd name="connsiteY16" fmla="*/ 1303867 h 1404937"/>
              <a:gd name="connsiteX17" fmla="*/ 374121 w 1060979"/>
              <a:gd name="connsiteY17" fmla="*/ 1313391 h 1404937"/>
              <a:gd name="connsiteX0" fmla="*/ 374121 w 1060979"/>
              <a:gd name="connsiteY0" fmla="*/ 1313391 h 1392237"/>
              <a:gd name="connsiteX1" fmla="*/ 37571 w 1060979"/>
              <a:gd name="connsiteY1" fmla="*/ 754591 h 1392237"/>
              <a:gd name="connsiteX2" fmla="*/ 148696 w 1060979"/>
              <a:gd name="connsiteY2" fmla="*/ 611716 h 1392237"/>
              <a:gd name="connsiteX3" fmla="*/ 278871 w 1060979"/>
              <a:gd name="connsiteY3" fmla="*/ 849841 h 1392237"/>
              <a:gd name="connsiteX4" fmla="*/ 291571 w 1060979"/>
              <a:gd name="connsiteY4" fmla="*/ 68791 h 1392237"/>
              <a:gd name="connsiteX5" fmla="*/ 478896 w 1060979"/>
              <a:gd name="connsiteY5" fmla="*/ 84667 h 1392237"/>
              <a:gd name="connsiteX6" fmla="*/ 472546 w 1060979"/>
              <a:gd name="connsiteY6" fmla="*/ 576791 h 1392237"/>
              <a:gd name="connsiteX7" fmla="*/ 488421 w 1060979"/>
              <a:gd name="connsiteY7" fmla="*/ 322791 h 1392237"/>
              <a:gd name="connsiteX8" fmla="*/ 631296 w 1060979"/>
              <a:gd name="connsiteY8" fmla="*/ 329141 h 1392237"/>
              <a:gd name="connsiteX9" fmla="*/ 672571 w 1060979"/>
              <a:gd name="connsiteY9" fmla="*/ 570441 h 1392237"/>
              <a:gd name="connsiteX10" fmla="*/ 688446 w 1060979"/>
              <a:gd name="connsiteY10" fmla="*/ 370416 h 1392237"/>
              <a:gd name="connsiteX11" fmla="*/ 809096 w 1060979"/>
              <a:gd name="connsiteY11" fmla="*/ 370416 h 1392237"/>
              <a:gd name="connsiteX12" fmla="*/ 828146 w 1060979"/>
              <a:gd name="connsiteY12" fmla="*/ 614891 h 1392237"/>
              <a:gd name="connsiteX13" fmla="*/ 859896 w 1060979"/>
              <a:gd name="connsiteY13" fmla="*/ 465666 h 1392237"/>
              <a:gd name="connsiteX14" fmla="*/ 1037696 w 1060979"/>
              <a:gd name="connsiteY14" fmla="*/ 545041 h 1392237"/>
              <a:gd name="connsiteX15" fmla="*/ 999596 w 1060979"/>
              <a:gd name="connsiteY15" fmla="*/ 919691 h 1392237"/>
              <a:gd name="connsiteX16" fmla="*/ 859896 w 1060979"/>
              <a:gd name="connsiteY16" fmla="*/ 1227667 h 1392237"/>
              <a:gd name="connsiteX17" fmla="*/ 374121 w 1060979"/>
              <a:gd name="connsiteY17" fmla="*/ 1313391 h 1392237"/>
              <a:gd name="connsiteX0" fmla="*/ 374121 w 1060979"/>
              <a:gd name="connsiteY0" fmla="*/ 1313391 h 1392237"/>
              <a:gd name="connsiteX1" fmla="*/ 37571 w 1060979"/>
              <a:gd name="connsiteY1" fmla="*/ 754591 h 1392237"/>
              <a:gd name="connsiteX2" fmla="*/ 148696 w 1060979"/>
              <a:gd name="connsiteY2" fmla="*/ 611716 h 1392237"/>
              <a:gd name="connsiteX3" fmla="*/ 278871 w 1060979"/>
              <a:gd name="connsiteY3" fmla="*/ 849841 h 1392237"/>
              <a:gd name="connsiteX4" fmla="*/ 291571 w 1060979"/>
              <a:gd name="connsiteY4" fmla="*/ 68791 h 1392237"/>
              <a:gd name="connsiteX5" fmla="*/ 478896 w 1060979"/>
              <a:gd name="connsiteY5" fmla="*/ 84667 h 1392237"/>
              <a:gd name="connsiteX6" fmla="*/ 472546 w 1060979"/>
              <a:gd name="connsiteY6" fmla="*/ 576791 h 1392237"/>
              <a:gd name="connsiteX7" fmla="*/ 488421 w 1060979"/>
              <a:gd name="connsiteY7" fmla="*/ 322791 h 1392237"/>
              <a:gd name="connsiteX8" fmla="*/ 631296 w 1060979"/>
              <a:gd name="connsiteY8" fmla="*/ 329141 h 1392237"/>
              <a:gd name="connsiteX9" fmla="*/ 672571 w 1060979"/>
              <a:gd name="connsiteY9" fmla="*/ 570441 h 1392237"/>
              <a:gd name="connsiteX10" fmla="*/ 688446 w 1060979"/>
              <a:gd name="connsiteY10" fmla="*/ 370416 h 1392237"/>
              <a:gd name="connsiteX11" fmla="*/ 809096 w 1060979"/>
              <a:gd name="connsiteY11" fmla="*/ 370416 h 1392237"/>
              <a:gd name="connsiteX12" fmla="*/ 828146 w 1060979"/>
              <a:gd name="connsiteY12" fmla="*/ 614891 h 1392237"/>
              <a:gd name="connsiteX13" fmla="*/ 859896 w 1060979"/>
              <a:gd name="connsiteY13" fmla="*/ 465666 h 1392237"/>
              <a:gd name="connsiteX14" fmla="*/ 1037696 w 1060979"/>
              <a:gd name="connsiteY14" fmla="*/ 545041 h 1392237"/>
              <a:gd name="connsiteX15" fmla="*/ 999596 w 1060979"/>
              <a:gd name="connsiteY15" fmla="*/ 919691 h 1392237"/>
              <a:gd name="connsiteX16" fmla="*/ 859896 w 1060979"/>
              <a:gd name="connsiteY16" fmla="*/ 1227667 h 1392237"/>
              <a:gd name="connsiteX17" fmla="*/ 374121 w 1060979"/>
              <a:gd name="connsiteY17" fmla="*/ 1313391 h 1392237"/>
              <a:gd name="connsiteX0" fmla="*/ 374121 w 1060979"/>
              <a:gd name="connsiteY0" fmla="*/ 1313391 h 1392237"/>
              <a:gd name="connsiteX1" fmla="*/ 37571 w 1060979"/>
              <a:gd name="connsiteY1" fmla="*/ 754591 h 1392237"/>
              <a:gd name="connsiteX2" fmla="*/ 148696 w 1060979"/>
              <a:gd name="connsiteY2" fmla="*/ 611716 h 1392237"/>
              <a:gd name="connsiteX3" fmla="*/ 278871 w 1060979"/>
              <a:gd name="connsiteY3" fmla="*/ 849841 h 1392237"/>
              <a:gd name="connsiteX4" fmla="*/ 291571 w 1060979"/>
              <a:gd name="connsiteY4" fmla="*/ 68791 h 1392237"/>
              <a:gd name="connsiteX5" fmla="*/ 478896 w 1060979"/>
              <a:gd name="connsiteY5" fmla="*/ 84667 h 1392237"/>
              <a:gd name="connsiteX6" fmla="*/ 472546 w 1060979"/>
              <a:gd name="connsiteY6" fmla="*/ 576791 h 1392237"/>
              <a:gd name="connsiteX7" fmla="*/ 488421 w 1060979"/>
              <a:gd name="connsiteY7" fmla="*/ 322791 h 1392237"/>
              <a:gd name="connsiteX8" fmla="*/ 631296 w 1060979"/>
              <a:gd name="connsiteY8" fmla="*/ 329141 h 1392237"/>
              <a:gd name="connsiteX9" fmla="*/ 672571 w 1060979"/>
              <a:gd name="connsiteY9" fmla="*/ 570441 h 1392237"/>
              <a:gd name="connsiteX10" fmla="*/ 688446 w 1060979"/>
              <a:gd name="connsiteY10" fmla="*/ 370416 h 1392237"/>
              <a:gd name="connsiteX11" fmla="*/ 809096 w 1060979"/>
              <a:gd name="connsiteY11" fmla="*/ 370416 h 1392237"/>
              <a:gd name="connsiteX12" fmla="*/ 828146 w 1060979"/>
              <a:gd name="connsiteY12" fmla="*/ 614891 h 1392237"/>
              <a:gd name="connsiteX13" fmla="*/ 859896 w 1060979"/>
              <a:gd name="connsiteY13" fmla="*/ 465666 h 1392237"/>
              <a:gd name="connsiteX14" fmla="*/ 1037696 w 1060979"/>
              <a:gd name="connsiteY14" fmla="*/ 545041 h 1392237"/>
              <a:gd name="connsiteX15" fmla="*/ 999596 w 1060979"/>
              <a:gd name="connsiteY15" fmla="*/ 919691 h 1392237"/>
              <a:gd name="connsiteX16" fmla="*/ 859896 w 1060979"/>
              <a:gd name="connsiteY16" fmla="*/ 1227667 h 1392237"/>
              <a:gd name="connsiteX17" fmla="*/ 374121 w 1060979"/>
              <a:gd name="connsiteY17" fmla="*/ 1313391 h 1392237"/>
              <a:gd name="connsiteX0" fmla="*/ 374121 w 1060979"/>
              <a:gd name="connsiteY0" fmla="*/ 1313391 h 1319212"/>
              <a:gd name="connsiteX1" fmla="*/ 37571 w 1060979"/>
              <a:gd name="connsiteY1" fmla="*/ 754591 h 1319212"/>
              <a:gd name="connsiteX2" fmla="*/ 148696 w 1060979"/>
              <a:gd name="connsiteY2" fmla="*/ 611716 h 1319212"/>
              <a:gd name="connsiteX3" fmla="*/ 278871 w 1060979"/>
              <a:gd name="connsiteY3" fmla="*/ 849841 h 1319212"/>
              <a:gd name="connsiteX4" fmla="*/ 291571 w 1060979"/>
              <a:gd name="connsiteY4" fmla="*/ 68791 h 1319212"/>
              <a:gd name="connsiteX5" fmla="*/ 478896 w 1060979"/>
              <a:gd name="connsiteY5" fmla="*/ 84667 h 1319212"/>
              <a:gd name="connsiteX6" fmla="*/ 472546 w 1060979"/>
              <a:gd name="connsiteY6" fmla="*/ 576791 h 1319212"/>
              <a:gd name="connsiteX7" fmla="*/ 488421 w 1060979"/>
              <a:gd name="connsiteY7" fmla="*/ 322791 h 1319212"/>
              <a:gd name="connsiteX8" fmla="*/ 631296 w 1060979"/>
              <a:gd name="connsiteY8" fmla="*/ 329141 h 1319212"/>
              <a:gd name="connsiteX9" fmla="*/ 672571 w 1060979"/>
              <a:gd name="connsiteY9" fmla="*/ 570441 h 1319212"/>
              <a:gd name="connsiteX10" fmla="*/ 688446 w 1060979"/>
              <a:gd name="connsiteY10" fmla="*/ 370416 h 1319212"/>
              <a:gd name="connsiteX11" fmla="*/ 809096 w 1060979"/>
              <a:gd name="connsiteY11" fmla="*/ 370416 h 1319212"/>
              <a:gd name="connsiteX12" fmla="*/ 828146 w 1060979"/>
              <a:gd name="connsiteY12" fmla="*/ 614891 h 1319212"/>
              <a:gd name="connsiteX13" fmla="*/ 859896 w 1060979"/>
              <a:gd name="connsiteY13" fmla="*/ 465666 h 1319212"/>
              <a:gd name="connsiteX14" fmla="*/ 1037696 w 1060979"/>
              <a:gd name="connsiteY14" fmla="*/ 545041 h 1319212"/>
              <a:gd name="connsiteX15" fmla="*/ 999596 w 1060979"/>
              <a:gd name="connsiteY15" fmla="*/ 919691 h 1319212"/>
              <a:gd name="connsiteX16" fmla="*/ 859896 w 1060979"/>
              <a:gd name="connsiteY16" fmla="*/ 1227667 h 1319212"/>
              <a:gd name="connsiteX17" fmla="*/ 374121 w 1060979"/>
              <a:gd name="connsiteY17" fmla="*/ 1313391 h 1319212"/>
              <a:gd name="connsiteX0" fmla="*/ 374121 w 1060979"/>
              <a:gd name="connsiteY0" fmla="*/ 1313391 h 1319212"/>
              <a:gd name="connsiteX1" fmla="*/ 37571 w 1060979"/>
              <a:gd name="connsiteY1" fmla="*/ 754591 h 1319212"/>
              <a:gd name="connsiteX2" fmla="*/ 148696 w 1060979"/>
              <a:gd name="connsiteY2" fmla="*/ 611716 h 1319212"/>
              <a:gd name="connsiteX3" fmla="*/ 278871 w 1060979"/>
              <a:gd name="connsiteY3" fmla="*/ 849841 h 1319212"/>
              <a:gd name="connsiteX4" fmla="*/ 291571 w 1060979"/>
              <a:gd name="connsiteY4" fmla="*/ 68791 h 1319212"/>
              <a:gd name="connsiteX5" fmla="*/ 478896 w 1060979"/>
              <a:gd name="connsiteY5" fmla="*/ 84667 h 1319212"/>
              <a:gd name="connsiteX6" fmla="*/ 472546 w 1060979"/>
              <a:gd name="connsiteY6" fmla="*/ 576791 h 1319212"/>
              <a:gd name="connsiteX7" fmla="*/ 488421 w 1060979"/>
              <a:gd name="connsiteY7" fmla="*/ 322791 h 1319212"/>
              <a:gd name="connsiteX8" fmla="*/ 631296 w 1060979"/>
              <a:gd name="connsiteY8" fmla="*/ 329141 h 1319212"/>
              <a:gd name="connsiteX9" fmla="*/ 672571 w 1060979"/>
              <a:gd name="connsiteY9" fmla="*/ 570441 h 1319212"/>
              <a:gd name="connsiteX10" fmla="*/ 688446 w 1060979"/>
              <a:gd name="connsiteY10" fmla="*/ 370416 h 1319212"/>
              <a:gd name="connsiteX11" fmla="*/ 809096 w 1060979"/>
              <a:gd name="connsiteY11" fmla="*/ 370416 h 1319212"/>
              <a:gd name="connsiteX12" fmla="*/ 828146 w 1060979"/>
              <a:gd name="connsiteY12" fmla="*/ 614891 h 1319212"/>
              <a:gd name="connsiteX13" fmla="*/ 859896 w 1060979"/>
              <a:gd name="connsiteY13" fmla="*/ 465666 h 1319212"/>
              <a:gd name="connsiteX14" fmla="*/ 1037696 w 1060979"/>
              <a:gd name="connsiteY14" fmla="*/ 545041 h 1319212"/>
              <a:gd name="connsiteX15" fmla="*/ 999596 w 1060979"/>
              <a:gd name="connsiteY15" fmla="*/ 919691 h 1319212"/>
              <a:gd name="connsiteX16" fmla="*/ 859896 w 1060979"/>
              <a:gd name="connsiteY16" fmla="*/ 1227667 h 1319212"/>
              <a:gd name="connsiteX17" fmla="*/ 374121 w 1060979"/>
              <a:gd name="connsiteY17" fmla="*/ 1313391 h 1319212"/>
              <a:gd name="connsiteX0" fmla="*/ 374121 w 1060979"/>
              <a:gd name="connsiteY0" fmla="*/ 1313391 h 1313391"/>
              <a:gd name="connsiteX1" fmla="*/ 37571 w 1060979"/>
              <a:gd name="connsiteY1" fmla="*/ 754591 h 1313391"/>
              <a:gd name="connsiteX2" fmla="*/ 148696 w 1060979"/>
              <a:gd name="connsiteY2" fmla="*/ 611716 h 1313391"/>
              <a:gd name="connsiteX3" fmla="*/ 278871 w 1060979"/>
              <a:gd name="connsiteY3" fmla="*/ 849841 h 1313391"/>
              <a:gd name="connsiteX4" fmla="*/ 291571 w 1060979"/>
              <a:gd name="connsiteY4" fmla="*/ 68791 h 1313391"/>
              <a:gd name="connsiteX5" fmla="*/ 478896 w 1060979"/>
              <a:gd name="connsiteY5" fmla="*/ 84667 h 1313391"/>
              <a:gd name="connsiteX6" fmla="*/ 472546 w 1060979"/>
              <a:gd name="connsiteY6" fmla="*/ 576791 h 1313391"/>
              <a:gd name="connsiteX7" fmla="*/ 488421 w 1060979"/>
              <a:gd name="connsiteY7" fmla="*/ 322791 h 1313391"/>
              <a:gd name="connsiteX8" fmla="*/ 631296 w 1060979"/>
              <a:gd name="connsiteY8" fmla="*/ 329141 h 1313391"/>
              <a:gd name="connsiteX9" fmla="*/ 672571 w 1060979"/>
              <a:gd name="connsiteY9" fmla="*/ 570441 h 1313391"/>
              <a:gd name="connsiteX10" fmla="*/ 688446 w 1060979"/>
              <a:gd name="connsiteY10" fmla="*/ 370416 h 1313391"/>
              <a:gd name="connsiteX11" fmla="*/ 809096 w 1060979"/>
              <a:gd name="connsiteY11" fmla="*/ 370416 h 1313391"/>
              <a:gd name="connsiteX12" fmla="*/ 828146 w 1060979"/>
              <a:gd name="connsiteY12" fmla="*/ 614891 h 1313391"/>
              <a:gd name="connsiteX13" fmla="*/ 859896 w 1060979"/>
              <a:gd name="connsiteY13" fmla="*/ 465666 h 1313391"/>
              <a:gd name="connsiteX14" fmla="*/ 1037696 w 1060979"/>
              <a:gd name="connsiteY14" fmla="*/ 545041 h 1313391"/>
              <a:gd name="connsiteX15" fmla="*/ 999596 w 1060979"/>
              <a:gd name="connsiteY15" fmla="*/ 919691 h 1313391"/>
              <a:gd name="connsiteX16" fmla="*/ 859896 w 1060979"/>
              <a:gd name="connsiteY16" fmla="*/ 1227667 h 1313391"/>
              <a:gd name="connsiteX17" fmla="*/ 374121 w 1060979"/>
              <a:gd name="connsiteY17" fmla="*/ 1313391 h 1313391"/>
              <a:gd name="connsiteX0" fmla="*/ 374121 w 1060979"/>
              <a:gd name="connsiteY0" fmla="*/ 1313391 h 1313391"/>
              <a:gd name="connsiteX1" fmla="*/ 37571 w 1060979"/>
              <a:gd name="connsiteY1" fmla="*/ 754591 h 1313391"/>
              <a:gd name="connsiteX2" fmla="*/ 148696 w 1060979"/>
              <a:gd name="connsiteY2" fmla="*/ 611716 h 1313391"/>
              <a:gd name="connsiteX3" fmla="*/ 278871 w 1060979"/>
              <a:gd name="connsiteY3" fmla="*/ 849841 h 1313391"/>
              <a:gd name="connsiteX4" fmla="*/ 291571 w 1060979"/>
              <a:gd name="connsiteY4" fmla="*/ 68791 h 1313391"/>
              <a:gd name="connsiteX5" fmla="*/ 478896 w 1060979"/>
              <a:gd name="connsiteY5" fmla="*/ 84667 h 1313391"/>
              <a:gd name="connsiteX6" fmla="*/ 472546 w 1060979"/>
              <a:gd name="connsiteY6" fmla="*/ 576791 h 1313391"/>
              <a:gd name="connsiteX7" fmla="*/ 488421 w 1060979"/>
              <a:gd name="connsiteY7" fmla="*/ 322791 h 1313391"/>
              <a:gd name="connsiteX8" fmla="*/ 631296 w 1060979"/>
              <a:gd name="connsiteY8" fmla="*/ 329141 h 1313391"/>
              <a:gd name="connsiteX9" fmla="*/ 672571 w 1060979"/>
              <a:gd name="connsiteY9" fmla="*/ 570441 h 1313391"/>
              <a:gd name="connsiteX10" fmla="*/ 688446 w 1060979"/>
              <a:gd name="connsiteY10" fmla="*/ 370416 h 1313391"/>
              <a:gd name="connsiteX11" fmla="*/ 809096 w 1060979"/>
              <a:gd name="connsiteY11" fmla="*/ 370416 h 1313391"/>
              <a:gd name="connsiteX12" fmla="*/ 828146 w 1060979"/>
              <a:gd name="connsiteY12" fmla="*/ 614891 h 1313391"/>
              <a:gd name="connsiteX13" fmla="*/ 859896 w 1060979"/>
              <a:gd name="connsiteY13" fmla="*/ 465666 h 1313391"/>
              <a:gd name="connsiteX14" fmla="*/ 1037696 w 1060979"/>
              <a:gd name="connsiteY14" fmla="*/ 545041 h 1313391"/>
              <a:gd name="connsiteX15" fmla="*/ 999596 w 1060979"/>
              <a:gd name="connsiteY15" fmla="*/ 919691 h 1313391"/>
              <a:gd name="connsiteX16" fmla="*/ 859896 w 1060979"/>
              <a:gd name="connsiteY16" fmla="*/ 1227668 h 1313391"/>
              <a:gd name="connsiteX17" fmla="*/ 374121 w 1060979"/>
              <a:gd name="connsiteY17" fmla="*/ 1313391 h 1313391"/>
              <a:gd name="connsiteX0" fmla="*/ 374121 w 1060979"/>
              <a:gd name="connsiteY0" fmla="*/ 1313391 h 1313391"/>
              <a:gd name="connsiteX1" fmla="*/ 37571 w 1060979"/>
              <a:gd name="connsiteY1" fmla="*/ 754591 h 1313391"/>
              <a:gd name="connsiteX2" fmla="*/ 148696 w 1060979"/>
              <a:gd name="connsiteY2" fmla="*/ 611716 h 1313391"/>
              <a:gd name="connsiteX3" fmla="*/ 278871 w 1060979"/>
              <a:gd name="connsiteY3" fmla="*/ 849841 h 1313391"/>
              <a:gd name="connsiteX4" fmla="*/ 291571 w 1060979"/>
              <a:gd name="connsiteY4" fmla="*/ 68791 h 1313391"/>
              <a:gd name="connsiteX5" fmla="*/ 478896 w 1060979"/>
              <a:gd name="connsiteY5" fmla="*/ 84667 h 1313391"/>
              <a:gd name="connsiteX6" fmla="*/ 472546 w 1060979"/>
              <a:gd name="connsiteY6" fmla="*/ 576791 h 1313391"/>
              <a:gd name="connsiteX7" fmla="*/ 488421 w 1060979"/>
              <a:gd name="connsiteY7" fmla="*/ 322791 h 1313391"/>
              <a:gd name="connsiteX8" fmla="*/ 631296 w 1060979"/>
              <a:gd name="connsiteY8" fmla="*/ 329141 h 1313391"/>
              <a:gd name="connsiteX9" fmla="*/ 672571 w 1060979"/>
              <a:gd name="connsiteY9" fmla="*/ 570441 h 1313391"/>
              <a:gd name="connsiteX10" fmla="*/ 688446 w 1060979"/>
              <a:gd name="connsiteY10" fmla="*/ 370416 h 1313391"/>
              <a:gd name="connsiteX11" fmla="*/ 809096 w 1060979"/>
              <a:gd name="connsiteY11" fmla="*/ 370416 h 1313391"/>
              <a:gd name="connsiteX12" fmla="*/ 828146 w 1060979"/>
              <a:gd name="connsiteY12" fmla="*/ 614891 h 1313391"/>
              <a:gd name="connsiteX13" fmla="*/ 859896 w 1060979"/>
              <a:gd name="connsiteY13" fmla="*/ 465666 h 1313391"/>
              <a:gd name="connsiteX14" fmla="*/ 1037696 w 1060979"/>
              <a:gd name="connsiteY14" fmla="*/ 545041 h 1313391"/>
              <a:gd name="connsiteX15" fmla="*/ 999596 w 1060979"/>
              <a:gd name="connsiteY15" fmla="*/ 919691 h 1313391"/>
              <a:gd name="connsiteX16" fmla="*/ 859896 w 1060979"/>
              <a:gd name="connsiteY16" fmla="*/ 1227668 h 1313391"/>
              <a:gd name="connsiteX17" fmla="*/ 374121 w 1060979"/>
              <a:gd name="connsiteY17" fmla="*/ 1313391 h 1313391"/>
              <a:gd name="connsiteX0" fmla="*/ 374121 w 1060979"/>
              <a:gd name="connsiteY0" fmla="*/ 1313391 h 1313391"/>
              <a:gd name="connsiteX1" fmla="*/ 37571 w 1060979"/>
              <a:gd name="connsiteY1" fmla="*/ 754591 h 1313391"/>
              <a:gd name="connsiteX2" fmla="*/ 148696 w 1060979"/>
              <a:gd name="connsiteY2" fmla="*/ 611716 h 1313391"/>
              <a:gd name="connsiteX3" fmla="*/ 278871 w 1060979"/>
              <a:gd name="connsiteY3" fmla="*/ 849841 h 1313391"/>
              <a:gd name="connsiteX4" fmla="*/ 291571 w 1060979"/>
              <a:gd name="connsiteY4" fmla="*/ 68791 h 1313391"/>
              <a:gd name="connsiteX5" fmla="*/ 478896 w 1060979"/>
              <a:gd name="connsiteY5" fmla="*/ 84667 h 1313391"/>
              <a:gd name="connsiteX6" fmla="*/ 472546 w 1060979"/>
              <a:gd name="connsiteY6" fmla="*/ 576791 h 1313391"/>
              <a:gd name="connsiteX7" fmla="*/ 488421 w 1060979"/>
              <a:gd name="connsiteY7" fmla="*/ 322791 h 1313391"/>
              <a:gd name="connsiteX8" fmla="*/ 631296 w 1060979"/>
              <a:gd name="connsiteY8" fmla="*/ 329141 h 1313391"/>
              <a:gd name="connsiteX9" fmla="*/ 672571 w 1060979"/>
              <a:gd name="connsiteY9" fmla="*/ 570441 h 1313391"/>
              <a:gd name="connsiteX10" fmla="*/ 688446 w 1060979"/>
              <a:gd name="connsiteY10" fmla="*/ 370416 h 1313391"/>
              <a:gd name="connsiteX11" fmla="*/ 809096 w 1060979"/>
              <a:gd name="connsiteY11" fmla="*/ 370416 h 1313391"/>
              <a:gd name="connsiteX12" fmla="*/ 828146 w 1060979"/>
              <a:gd name="connsiteY12" fmla="*/ 614891 h 1313391"/>
              <a:gd name="connsiteX13" fmla="*/ 859896 w 1060979"/>
              <a:gd name="connsiteY13" fmla="*/ 465666 h 1313391"/>
              <a:gd name="connsiteX14" fmla="*/ 1037696 w 1060979"/>
              <a:gd name="connsiteY14" fmla="*/ 545041 h 1313391"/>
              <a:gd name="connsiteX15" fmla="*/ 999596 w 1060979"/>
              <a:gd name="connsiteY15" fmla="*/ 919691 h 1313391"/>
              <a:gd name="connsiteX16" fmla="*/ 859896 w 1060979"/>
              <a:gd name="connsiteY16" fmla="*/ 1227668 h 1313391"/>
              <a:gd name="connsiteX17" fmla="*/ 374121 w 1060979"/>
              <a:gd name="connsiteY17" fmla="*/ 1313391 h 1313391"/>
              <a:gd name="connsiteX0" fmla="*/ 374121 w 1060979"/>
              <a:gd name="connsiteY0" fmla="*/ 1313391 h 1313391"/>
              <a:gd name="connsiteX1" fmla="*/ 37571 w 1060979"/>
              <a:gd name="connsiteY1" fmla="*/ 754591 h 1313391"/>
              <a:gd name="connsiteX2" fmla="*/ 148696 w 1060979"/>
              <a:gd name="connsiteY2" fmla="*/ 611716 h 1313391"/>
              <a:gd name="connsiteX3" fmla="*/ 278871 w 1060979"/>
              <a:gd name="connsiteY3" fmla="*/ 849841 h 1313391"/>
              <a:gd name="connsiteX4" fmla="*/ 291571 w 1060979"/>
              <a:gd name="connsiteY4" fmla="*/ 68791 h 1313391"/>
              <a:gd name="connsiteX5" fmla="*/ 478896 w 1060979"/>
              <a:gd name="connsiteY5" fmla="*/ 84667 h 1313391"/>
              <a:gd name="connsiteX6" fmla="*/ 472546 w 1060979"/>
              <a:gd name="connsiteY6" fmla="*/ 576791 h 1313391"/>
              <a:gd name="connsiteX7" fmla="*/ 488421 w 1060979"/>
              <a:gd name="connsiteY7" fmla="*/ 322791 h 1313391"/>
              <a:gd name="connsiteX8" fmla="*/ 631296 w 1060979"/>
              <a:gd name="connsiteY8" fmla="*/ 329141 h 1313391"/>
              <a:gd name="connsiteX9" fmla="*/ 672571 w 1060979"/>
              <a:gd name="connsiteY9" fmla="*/ 570441 h 1313391"/>
              <a:gd name="connsiteX10" fmla="*/ 688446 w 1060979"/>
              <a:gd name="connsiteY10" fmla="*/ 370416 h 1313391"/>
              <a:gd name="connsiteX11" fmla="*/ 809096 w 1060979"/>
              <a:gd name="connsiteY11" fmla="*/ 370416 h 1313391"/>
              <a:gd name="connsiteX12" fmla="*/ 828146 w 1060979"/>
              <a:gd name="connsiteY12" fmla="*/ 614891 h 1313391"/>
              <a:gd name="connsiteX13" fmla="*/ 859896 w 1060979"/>
              <a:gd name="connsiteY13" fmla="*/ 465666 h 1313391"/>
              <a:gd name="connsiteX14" fmla="*/ 1037696 w 1060979"/>
              <a:gd name="connsiteY14" fmla="*/ 545041 h 1313391"/>
              <a:gd name="connsiteX15" fmla="*/ 999596 w 1060979"/>
              <a:gd name="connsiteY15" fmla="*/ 919691 h 1313391"/>
              <a:gd name="connsiteX16" fmla="*/ 859896 w 1060979"/>
              <a:gd name="connsiteY16" fmla="*/ 1227668 h 1313391"/>
              <a:gd name="connsiteX17" fmla="*/ 374121 w 1060979"/>
              <a:gd name="connsiteY17" fmla="*/ 1313391 h 1313391"/>
              <a:gd name="connsiteX0" fmla="*/ 374121 w 1060979"/>
              <a:gd name="connsiteY0" fmla="*/ 1313391 h 1313391"/>
              <a:gd name="connsiteX1" fmla="*/ 37571 w 1060979"/>
              <a:gd name="connsiteY1" fmla="*/ 754591 h 1313391"/>
              <a:gd name="connsiteX2" fmla="*/ 148696 w 1060979"/>
              <a:gd name="connsiteY2" fmla="*/ 611716 h 1313391"/>
              <a:gd name="connsiteX3" fmla="*/ 278871 w 1060979"/>
              <a:gd name="connsiteY3" fmla="*/ 849841 h 1313391"/>
              <a:gd name="connsiteX4" fmla="*/ 291571 w 1060979"/>
              <a:gd name="connsiteY4" fmla="*/ 68791 h 1313391"/>
              <a:gd name="connsiteX5" fmla="*/ 478896 w 1060979"/>
              <a:gd name="connsiteY5" fmla="*/ 84667 h 1313391"/>
              <a:gd name="connsiteX6" fmla="*/ 472546 w 1060979"/>
              <a:gd name="connsiteY6" fmla="*/ 576791 h 1313391"/>
              <a:gd name="connsiteX7" fmla="*/ 488421 w 1060979"/>
              <a:gd name="connsiteY7" fmla="*/ 322791 h 1313391"/>
              <a:gd name="connsiteX8" fmla="*/ 631296 w 1060979"/>
              <a:gd name="connsiteY8" fmla="*/ 329141 h 1313391"/>
              <a:gd name="connsiteX9" fmla="*/ 672571 w 1060979"/>
              <a:gd name="connsiteY9" fmla="*/ 570441 h 1313391"/>
              <a:gd name="connsiteX10" fmla="*/ 688446 w 1060979"/>
              <a:gd name="connsiteY10" fmla="*/ 370416 h 1313391"/>
              <a:gd name="connsiteX11" fmla="*/ 809096 w 1060979"/>
              <a:gd name="connsiteY11" fmla="*/ 370416 h 1313391"/>
              <a:gd name="connsiteX12" fmla="*/ 828146 w 1060979"/>
              <a:gd name="connsiteY12" fmla="*/ 614891 h 1313391"/>
              <a:gd name="connsiteX13" fmla="*/ 859896 w 1060979"/>
              <a:gd name="connsiteY13" fmla="*/ 465666 h 1313391"/>
              <a:gd name="connsiteX14" fmla="*/ 1037696 w 1060979"/>
              <a:gd name="connsiteY14" fmla="*/ 545041 h 1313391"/>
              <a:gd name="connsiteX15" fmla="*/ 999596 w 1060979"/>
              <a:gd name="connsiteY15" fmla="*/ 919691 h 1313391"/>
              <a:gd name="connsiteX16" fmla="*/ 859896 w 1060979"/>
              <a:gd name="connsiteY16" fmla="*/ 1227668 h 1313391"/>
              <a:gd name="connsiteX17" fmla="*/ 374121 w 1060979"/>
              <a:gd name="connsiteY17" fmla="*/ 1313391 h 1313391"/>
              <a:gd name="connsiteX0" fmla="*/ 374121 w 1060979"/>
              <a:gd name="connsiteY0" fmla="*/ 1313391 h 1313391"/>
              <a:gd name="connsiteX1" fmla="*/ 37571 w 1060979"/>
              <a:gd name="connsiteY1" fmla="*/ 754591 h 1313391"/>
              <a:gd name="connsiteX2" fmla="*/ 148696 w 1060979"/>
              <a:gd name="connsiteY2" fmla="*/ 611716 h 1313391"/>
              <a:gd name="connsiteX3" fmla="*/ 278871 w 1060979"/>
              <a:gd name="connsiteY3" fmla="*/ 849841 h 1313391"/>
              <a:gd name="connsiteX4" fmla="*/ 291571 w 1060979"/>
              <a:gd name="connsiteY4" fmla="*/ 68791 h 1313391"/>
              <a:gd name="connsiteX5" fmla="*/ 478896 w 1060979"/>
              <a:gd name="connsiteY5" fmla="*/ 84667 h 1313391"/>
              <a:gd name="connsiteX6" fmla="*/ 472546 w 1060979"/>
              <a:gd name="connsiteY6" fmla="*/ 576791 h 1313391"/>
              <a:gd name="connsiteX7" fmla="*/ 488421 w 1060979"/>
              <a:gd name="connsiteY7" fmla="*/ 322791 h 1313391"/>
              <a:gd name="connsiteX8" fmla="*/ 631296 w 1060979"/>
              <a:gd name="connsiteY8" fmla="*/ 329141 h 1313391"/>
              <a:gd name="connsiteX9" fmla="*/ 672571 w 1060979"/>
              <a:gd name="connsiteY9" fmla="*/ 570441 h 1313391"/>
              <a:gd name="connsiteX10" fmla="*/ 688446 w 1060979"/>
              <a:gd name="connsiteY10" fmla="*/ 370416 h 1313391"/>
              <a:gd name="connsiteX11" fmla="*/ 809096 w 1060979"/>
              <a:gd name="connsiteY11" fmla="*/ 370416 h 1313391"/>
              <a:gd name="connsiteX12" fmla="*/ 828146 w 1060979"/>
              <a:gd name="connsiteY12" fmla="*/ 614891 h 1313391"/>
              <a:gd name="connsiteX13" fmla="*/ 859896 w 1060979"/>
              <a:gd name="connsiteY13" fmla="*/ 465666 h 1313391"/>
              <a:gd name="connsiteX14" fmla="*/ 1037696 w 1060979"/>
              <a:gd name="connsiteY14" fmla="*/ 545041 h 1313391"/>
              <a:gd name="connsiteX15" fmla="*/ 999596 w 1060979"/>
              <a:gd name="connsiteY15" fmla="*/ 919691 h 1313391"/>
              <a:gd name="connsiteX16" fmla="*/ 859896 w 1060979"/>
              <a:gd name="connsiteY16" fmla="*/ 1227668 h 1313391"/>
              <a:gd name="connsiteX17" fmla="*/ 374121 w 1060979"/>
              <a:gd name="connsiteY17" fmla="*/ 1313391 h 1313391"/>
              <a:gd name="connsiteX0" fmla="*/ 374121 w 1060979"/>
              <a:gd name="connsiteY0" fmla="*/ 1313391 h 1313391"/>
              <a:gd name="connsiteX1" fmla="*/ 37571 w 1060979"/>
              <a:gd name="connsiteY1" fmla="*/ 754591 h 1313391"/>
              <a:gd name="connsiteX2" fmla="*/ 148696 w 1060979"/>
              <a:gd name="connsiteY2" fmla="*/ 611716 h 1313391"/>
              <a:gd name="connsiteX3" fmla="*/ 278871 w 1060979"/>
              <a:gd name="connsiteY3" fmla="*/ 849841 h 1313391"/>
              <a:gd name="connsiteX4" fmla="*/ 291571 w 1060979"/>
              <a:gd name="connsiteY4" fmla="*/ 68791 h 1313391"/>
              <a:gd name="connsiteX5" fmla="*/ 478896 w 1060979"/>
              <a:gd name="connsiteY5" fmla="*/ 84667 h 1313391"/>
              <a:gd name="connsiteX6" fmla="*/ 472546 w 1060979"/>
              <a:gd name="connsiteY6" fmla="*/ 576791 h 1313391"/>
              <a:gd name="connsiteX7" fmla="*/ 488421 w 1060979"/>
              <a:gd name="connsiteY7" fmla="*/ 322791 h 1313391"/>
              <a:gd name="connsiteX8" fmla="*/ 631296 w 1060979"/>
              <a:gd name="connsiteY8" fmla="*/ 329141 h 1313391"/>
              <a:gd name="connsiteX9" fmla="*/ 672571 w 1060979"/>
              <a:gd name="connsiteY9" fmla="*/ 570441 h 1313391"/>
              <a:gd name="connsiteX10" fmla="*/ 688446 w 1060979"/>
              <a:gd name="connsiteY10" fmla="*/ 370416 h 1313391"/>
              <a:gd name="connsiteX11" fmla="*/ 809096 w 1060979"/>
              <a:gd name="connsiteY11" fmla="*/ 370416 h 1313391"/>
              <a:gd name="connsiteX12" fmla="*/ 828146 w 1060979"/>
              <a:gd name="connsiteY12" fmla="*/ 614891 h 1313391"/>
              <a:gd name="connsiteX13" fmla="*/ 859896 w 1060979"/>
              <a:gd name="connsiteY13" fmla="*/ 465666 h 1313391"/>
              <a:gd name="connsiteX14" fmla="*/ 1037696 w 1060979"/>
              <a:gd name="connsiteY14" fmla="*/ 545041 h 1313391"/>
              <a:gd name="connsiteX15" fmla="*/ 999596 w 1060979"/>
              <a:gd name="connsiteY15" fmla="*/ 919691 h 1313391"/>
              <a:gd name="connsiteX16" fmla="*/ 885296 w 1060979"/>
              <a:gd name="connsiteY16" fmla="*/ 1253068 h 1313391"/>
              <a:gd name="connsiteX17" fmla="*/ 374121 w 1060979"/>
              <a:gd name="connsiteY17" fmla="*/ 1313391 h 1313391"/>
              <a:gd name="connsiteX0" fmla="*/ 374121 w 1060979"/>
              <a:gd name="connsiteY0" fmla="*/ 1313391 h 1313391"/>
              <a:gd name="connsiteX1" fmla="*/ 37571 w 1060979"/>
              <a:gd name="connsiteY1" fmla="*/ 754591 h 1313391"/>
              <a:gd name="connsiteX2" fmla="*/ 148696 w 1060979"/>
              <a:gd name="connsiteY2" fmla="*/ 611716 h 1313391"/>
              <a:gd name="connsiteX3" fmla="*/ 278871 w 1060979"/>
              <a:gd name="connsiteY3" fmla="*/ 849841 h 1313391"/>
              <a:gd name="connsiteX4" fmla="*/ 291571 w 1060979"/>
              <a:gd name="connsiteY4" fmla="*/ 68791 h 1313391"/>
              <a:gd name="connsiteX5" fmla="*/ 478896 w 1060979"/>
              <a:gd name="connsiteY5" fmla="*/ 84667 h 1313391"/>
              <a:gd name="connsiteX6" fmla="*/ 472546 w 1060979"/>
              <a:gd name="connsiteY6" fmla="*/ 576791 h 1313391"/>
              <a:gd name="connsiteX7" fmla="*/ 488421 w 1060979"/>
              <a:gd name="connsiteY7" fmla="*/ 322791 h 1313391"/>
              <a:gd name="connsiteX8" fmla="*/ 631296 w 1060979"/>
              <a:gd name="connsiteY8" fmla="*/ 329141 h 1313391"/>
              <a:gd name="connsiteX9" fmla="*/ 672571 w 1060979"/>
              <a:gd name="connsiteY9" fmla="*/ 570441 h 1313391"/>
              <a:gd name="connsiteX10" fmla="*/ 688446 w 1060979"/>
              <a:gd name="connsiteY10" fmla="*/ 370416 h 1313391"/>
              <a:gd name="connsiteX11" fmla="*/ 809096 w 1060979"/>
              <a:gd name="connsiteY11" fmla="*/ 370416 h 1313391"/>
              <a:gd name="connsiteX12" fmla="*/ 828146 w 1060979"/>
              <a:gd name="connsiteY12" fmla="*/ 614891 h 1313391"/>
              <a:gd name="connsiteX13" fmla="*/ 859896 w 1060979"/>
              <a:gd name="connsiteY13" fmla="*/ 465666 h 1313391"/>
              <a:gd name="connsiteX14" fmla="*/ 1037696 w 1060979"/>
              <a:gd name="connsiteY14" fmla="*/ 545041 h 1313391"/>
              <a:gd name="connsiteX15" fmla="*/ 999596 w 1060979"/>
              <a:gd name="connsiteY15" fmla="*/ 919691 h 1313391"/>
              <a:gd name="connsiteX16" fmla="*/ 885296 w 1060979"/>
              <a:gd name="connsiteY16" fmla="*/ 1253068 h 1313391"/>
              <a:gd name="connsiteX17" fmla="*/ 374121 w 1060979"/>
              <a:gd name="connsiteY17" fmla="*/ 1313391 h 1313391"/>
              <a:gd name="connsiteX0" fmla="*/ 374121 w 1060979"/>
              <a:gd name="connsiteY0" fmla="*/ 1313391 h 1313391"/>
              <a:gd name="connsiteX1" fmla="*/ 37571 w 1060979"/>
              <a:gd name="connsiteY1" fmla="*/ 754591 h 1313391"/>
              <a:gd name="connsiteX2" fmla="*/ 148696 w 1060979"/>
              <a:gd name="connsiteY2" fmla="*/ 611716 h 1313391"/>
              <a:gd name="connsiteX3" fmla="*/ 278871 w 1060979"/>
              <a:gd name="connsiteY3" fmla="*/ 849841 h 1313391"/>
              <a:gd name="connsiteX4" fmla="*/ 291571 w 1060979"/>
              <a:gd name="connsiteY4" fmla="*/ 68791 h 1313391"/>
              <a:gd name="connsiteX5" fmla="*/ 478896 w 1060979"/>
              <a:gd name="connsiteY5" fmla="*/ 84667 h 1313391"/>
              <a:gd name="connsiteX6" fmla="*/ 472546 w 1060979"/>
              <a:gd name="connsiteY6" fmla="*/ 576791 h 1313391"/>
              <a:gd name="connsiteX7" fmla="*/ 488421 w 1060979"/>
              <a:gd name="connsiteY7" fmla="*/ 322791 h 1313391"/>
              <a:gd name="connsiteX8" fmla="*/ 631296 w 1060979"/>
              <a:gd name="connsiteY8" fmla="*/ 329141 h 1313391"/>
              <a:gd name="connsiteX9" fmla="*/ 672571 w 1060979"/>
              <a:gd name="connsiteY9" fmla="*/ 570441 h 1313391"/>
              <a:gd name="connsiteX10" fmla="*/ 688446 w 1060979"/>
              <a:gd name="connsiteY10" fmla="*/ 370416 h 1313391"/>
              <a:gd name="connsiteX11" fmla="*/ 809096 w 1060979"/>
              <a:gd name="connsiteY11" fmla="*/ 370416 h 1313391"/>
              <a:gd name="connsiteX12" fmla="*/ 828146 w 1060979"/>
              <a:gd name="connsiteY12" fmla="*/ 614891 h 1313391"/>
              <a:gd name="connsiteX13" fmla="*/ 859896 w 1060979"/>
              <a:gd name="connsiteY13" fmla="*/ 465666 h 1313391"/>
              <a:gd name="connsiteX14" fmla="*/ 1037696 w 1060979"/>
              <a:gd name="connsiteY14" fmla="*/ 545041 h 1313391"/>
              <a:gd name="connsiteX15" fmla="*/ 999596 w 1060979"/>
              <a:gd name="connsiteY15" fmla="*/ 919691 h 1313391"/>
              <a:gd name="connsiteX16" fmla="*/ 885296 w 1060979"/>
              <a:gd name="connsiteY16" fmla="*/ 1253068 h 1313391"/>
              <a:gd name="connsiteX17" fmla="*/ 374121 w 1060979"/>
              <a:gd name="connsiteY17" fmla="*/ 1313391 h 1313391"/>
              <a:gd name="connsiteX0" fmla="*/ 374121 w 1037696"/>
              <a:gd name="connsiteY0" fmla="*/ 1313391 h 1313391"/>
              <a:gd name="connsiteX1" fmla="*/ 37571 w 1037696"/>
              <a:gd name="connsiteY1" fmla="*/ 754591 h 1313391"/>
              <a:gd name="connsiteX2" fmla="*/ 148696 w 1037696"/>
              <a:gd name="connsiteY2" fmla="*/ 611716 h 1313391"/>
              <a:gd name="connsiteX3" fmla="*/ 278871 w 1037696"/>
              <a:gd name="connsiteY3" fmla="*/ 849841 h 1313391"/>
              <a:gd name="connsiteX4" fmla="*/ 291571 w 1037696"/>
              <a:gd name="connsiteY4" fmla="*/ 68791 h 1313391"/>
              <a:gd name="connsiteX5" fmla="*/ 478896 w 1037696"/>
              <a:gd name="connsiteY5" fmla="*/ 84667 h 1313391"/>
              <a:gd name="connsiteX6" fmla="*/ 472546 w 1037696"/>
              <a:gd name="connsiteY6" fmla="*/ 576791 h 1313391"/>
              <a:gd name="connsiteX7" fmla="*/ 488421 w 1037696"/>
              <a:gd name="connsiteY7" fmla="*/ 322791 h 1313391"/>
              <a:gd name="connsiteX8" fmla="*/ 631296 w 1037696"/>
              <a:gd name="connsiteY8" fmla="*/ 329141 h 1313391"/>
              <a:gd name="connsiteX9" fmla="*/ 672571 w 1037696"/>
              <a:gd name="connsiteY9" fmla="*/ 570441 h 1313391"/>
              <a:gd name="connsiteX10" fmla="*/ 688446 w 1037696"/>
              <a:gd name="connsiteY10" fmla="*/ 370416 h 1313391"/>
              <a:gd name="connsiteX11" fmla="*/ 809096 w 1037696"/>
              <a:gd name="connsiteY11" fmla="*/ 370416 h 1313391"/>
              <a:gd name="connsiteX12" fmla="*/ 828146 w 1037696"/>
              <a:gd name="connsiteY12" fmla="*/ 614891 h 1313391"/>
              <a:gd name="connsiteX13" fmla="*/ 859896 w 1037696"/>
              <a:gd name="connsiteY13" fmla="*/ 465666 h 1313391"/>
              <a:gd name="connsiteX14" fmla="*/ 1037696 w 1037696"/>
              <a:gd name="connsiteY14" fmla="*/ 545041 h 1313391"/>
              <a:gd name="connsiteX15" fmla="*/ 999596 w 1037696"/>
              <a:gd name="connsiteY15" fmla="*/ 919691 h 1313391"/>
              <a:gd name="connsiteX16" fmla="*/ 885296 w 1037696"/>
              <a:gd name="connsiteY16" fmla="*/ 1253068 h 1313391"/>
              <a:gd name="connsiteX17" fmla="*/ 374121 w 1037696"/>
              <a:gd name="connsiteY17" fmla="*/ 1313391 h 1313391"/>
              <a:gd name="connsiteX0" fmla="*/ 374121 w 1037696"/>
              <a:gd name="connsiteY0" fmla="*/ 1313391 h 1313391"/>
              <a:gd name="connsiteX1" fmla="*/ 37571 w 1037696"/>
              <a:gd name="connsiteY1" fmla="*/ 754591 h 1313391"/>
              <a:gd name="connsiteX2" fmla="*/ 148696 w 1037696"/>
              <a:gd name="connsiteY2" fmla="*/ 611716 h 1313391"/>
              <a:gd name="connsiteX3" fmla="*/ 278871 w 1037696"/>
              <a:gd name="connsiteY3" fmla="*/ 849841 h 1313391"/>
              <a:gd name="connsiteX4" fmla="*/ 291571 w 1037696"/>
              <a:gd name="connsiteY4" fmla="*/ 68791 h 1313391"/>
              <a:gd name="connsiteX5" fmla="*/ 478896 w 1037696"/>
              <a:gd name="connsiteY5" fmla="*/ 84667 h 1313391"/>
              <a:gd name="connsiteX6" fmla="*/ 472546 w 1037696"/>
              <a:gd name="connsiteY6" fmla="*/ 576791 h 1313391"/>
              <a:gd name="connsiteX7" fmla="*/ 488421 w 1037696"/>
              <a:gd name="connsiteY7" fmla="*/ 322791 h 1313391"/>
              <a:gd name="connsiteX8" fmla="*/ 631296 w 1037696"/>
              <a:gd name="connsiteY8" fmla="*/ 329141 h 1313391"/>
              <a:gd name="connsiteX9" fmla="*/ 672571 w 1037696"/>
              <a:gd name="connsiteY9" fmla="*/ 570441 h 1313391"/>
              <a:gd name="connsiteX10" fmla="*/ 688446 w 1037696"/>
              <a:gd name="connsiteY10" fmla="*/ 370416 h 1313391"/>
              <a:gd name="connsiteX11" fmla="*/ 809096 w 1037696"/>
              <a:gd name="connsiteY11" fmla="*/ 370416 h 1313391"/>
              <a:gd name="connsiteX12" fmla="*/ 828146 w 1037696"/>
              <a:gd name="connsiteY12" fmla="*/ 614891 h 1313391"/>
              <a:gd name="connsiteX13" fmla="*/ 859896 w 1037696"/>
              <a:gd name="connsiteY13" fmla="*/ 465666 h 1313391"/>
              <a:gd name="connsiteX14" fmla="*/ 1037696 w 1037696"/>
              <a:gd name="connsiteY14" fmla="*/ 545041 h 1313391"/>
              <a:gd name="connsiteX15" fmla="*/ 974196 w 1037696"/>
              <a:gd name="connsiteY15" fmla="*/ 935566 h 1313391"/>
              <a:gd name="connsiteX16" fmla="*/ 885296 w 1037696"/>
              <a:gd name="connsiteY16" fmla="*/ 1253068 h 1313391"/>
              <a:gd name="connsiteX17" fmla="*/ 374121 w 1037696"/>
              <a:gd name="connsiteY17" fmla="*/ 1313391 h 1313391"/>
              <a:gd name="connsiteX0" fmla="*/ 374121 w 1037696"/>
              <a:gd name="connsiteY0" fmla="*/ 1313391 h 1313391"/>
              <a:gd name="connsiteX1" fmla="*/ 37571 w 1037696"/>
              <a:gd name="connsiteY1" fmla="*/ 754591 h 1313391"/>
              <a:gd name="connsiteX2" fmla="*/ 148696 w 1037696"/>
              <a:gd name="connsiteY2" fmla="*/ 611716 h 1313391"/>
              <a:gd name="connsiteX3" fmla="*/ 278871 w 1037696"/>
              <a:gd name="connsiteY3" fmla="*/ 849841 h 1313391"/>
              <a:gd name="connsiteX4" fmla="*/ 291571 w 1037696"/>
              <a:gd name="connsiteY4" fmla="*/ 68791 h 1313391"/>
              <a:gd name="connsiteX5" fmla="*/ 478896 w 1037696"/>
              <a:gd name="connsiteY5" fmla="*/ 84667 h 1313391"/>
              <a:gd name="connsiteX6" fmla="*/ 472546 w 1037696"/>
              <a:gd name="connsiteY6" fmla="*/ 576791 h 1313391"/>
              <a:gd name="connsiteX7" fmla="*/ 488421 w 1037696"/>
              <a:gd name="connsiteY7" fmla="*/ 322791 h 1313391"/>
              <a:gd name="connsiteX8" fmla="*/ 631296 w 1037696"/>
              <a:gd name="connsiteY8" fmla="*/ 329141 h 1313391"/>
              <a:gd name="connsiteX9" fmla="*/ 672571 w 1037696"/>
              <a:gd name="connsiteY9" fmla="*/ 570441 h 1313391"/>
              <a:gd name="connsiteX10" fmla="*/ 688446 w 1037696"/>
              <a:gd name="connsiteY10" fmla="*/ 370416 h 1313391"/>
              <a:gd name="connsiteX11" fmla="*/ 809096 w 1037696"/>
              <a:gd name="connsiteY11" fmla="*/ 370416 h 1313391"/>
              <a:gd name="connsiteX12" fmla="*/ 828146 w 1037696"/>
              <a:gd name="connsiteY12" fmla="*/ 614891 h 1313391"/>
              <a:gd name="connsiteX13" fmla="*/ 859896 w 1037696"/>
              <a:gd name="connsiteY13" fmla="*/ 465666 h 1313391"/>
              <a:gd name="connsiteX14" fmla="*/ 1037696 w 1037696"/>
              <a:gd name="connsiteY14" fmla="*/ 545041 h 1313391"/>
              <a:gd name="connsiteX15" fmla="*/ 974196 w 1037696"/>
              <a:gd name="connsiteY15" fmla="*/ 935566 h 1313391"/>
              <a:gd name="connsiteX16" fmla="*/ 885296 w 1037696"/>
              <a:gd name="connsiteY16" fmla="*/ 1253068 h 1313391"/>
              <a:gd name="connsiteX17" fmla="*/ 374121 w 1037696"/>
              <a:gd name="connsiteY17" fmla="*/ 1313391 h 1313391"/>
              <a:gd name="connsiteX0" fmla="*/ 374121 w 1037696"/>
              <a:gd name="connsiteY0" fmla="*/ 1313391 h 1313391"/>
              <a:gd name="connsiteX1" fmla="*/ 37571 w 1037696"/>
              <a:gd name="connsiteY1" fmla="*/ 754591 h 1313391"/>
              <a:gd name="connsiteX2" fmla="*/ 148696 w 1037696"/>
              <a:gd name="connsiteY2" fmla="*/ 611716 h 1313391"/>
              <a:gd name="connsiteX3" fmla="*/ 278871 w 1037696"/>
              <a:gd name="connsiteY3" fmla="*/ 849841 h 1313391"/>
              <a:gd name="connsiteX4" fmla="*/ 291571 w 1037696"/>
              <a:gd name="connsiteY4" fmla="*/ 68791 h 1313391"/>
              <a:gd name="connsiteX5" fmla="*/ 478896 w 1037696"/>
              <a:gd name="connsiteY5" fmla="*/ 84667 h 1313391"/>
              <a:gd name="connsiteX6" fmla="*/ 472546 w 1037696"/>
              <a:gd name="connsiteY6" fmla="*/ 576791 h 1313391"/>
              <a:gd name="connsiteX7" fmla="*/ 488421 w 1037696"/>
              <a:gd name="connsiteY7" fmla="*/ 322791 h 1313391"/>
              <a:gd name="connsiteX8" fmla="*/ 631296 w 1037696"/>
              <a:gd name="connsiteY8" fmla="*/ 329141 h 1313391"/>
              <a:gd name="connsiteX9" fmla="*/ 672571 w 1037696"/>
              <a:gd name="connsiteY9" fmla="*/ 570441 h 1313391"/>
              <a:gd name="connsiteX10" fmla="*/ 688446 w 1037696"/>
              <a:gd name="connsiteY10" fmla="*/ 370416 h 1313391"/>
              <a:gd name="connsiteX11" fmla="*/ 809096 w 1037696"/>
              <a:gd name="connsiteY11" fmla="*/ 370416 h 1313391"/>
              <a:gd name="connsiteX12" fmla="*/ 828146 w 1037696"/>
              <a:gd name="connsiteY12" fmla="*/ 614891 h 1313391"/>
              <a:gd name="connsiteX13" fmla="*/ 859896 w 1037696"/>
              <a:gd name="connsiteY13" fmla="*/ 465666 h 1313391"/>
              <a:gd name="connsiteX14" fmla="*/ 1037696 w 1037696"/>
              <a:gd name="connsiteY14" fmla="*/ 545041 h 1313391"/>
              <a:gd name="connsiteX15" fmla="*/ 974196 w 1037696"/>
              <a:gd name="connsiteY15" fmla="*/ 935566 h 1313391"/>
              <a:gd name="connsiteX16" fmla="*/ 885296 w 1037696"/>
              <a:gd name="connsiteY16" fmla="*/ 1253068 h 1313391"/>
              <a:gd name="connsiteX17" fmla="*/ 374121 w 1037696"/>
              <a:gd name="connsiteY17" fmla="*/ 1313391 h 1313391"/>
              <a:gd name="connsiteX0" fmla="*/ 374121 w 1012296"/>
              <a:gd name="connsiteY0" fmla="*/ 1313391 h 1313391"/>
              <a:gd name="connsiteX1" fmla="*/ 37571 w 1012296"/>
              <a:gd name="connsiteY1" fmla="*/ 754591 h 1313391"/>
              <a:gd name="connsiteX2" fmla="*/ 148696 w 1012296"/>
              <a:gd name="connsiteY2" fmla="*/ 611716 h 1313391"/>
              <a:gd name="connsiteX3" fmla="*/ 278871 w 1012296"/>
              <a:gd name="connsiteY3" fmla="*/ 849841 h 1313391"/>
              <a:gd name="connsiteX4" fmla="*/ 291571 w 1012296"/>
              <a:gd name="connsiteY4" fmla="*/ 68791 h 1313391"/>
              <a:gd name="connsiteX5" fmla="*/ 478896 w 1012296"/>
              <a:gd name="connsiteY5" fmla="*/ 84667 h 1313391"/>
              <a:gd name="connsiteX6" fmla="*/ 472546 w 1012296"/>
              <a:gd name="connsiteY6" fmla="*/ 576791 h 1313391"/>
              <a:gd name="connsiteX7" fmla="*/ 488421 w 1012296"/>
              <a:gd name="connsiteY7" fmla="*/ 322791 h 1313391"/>
              <a:gd name="connsiteX8" fmla="*/ 631296 w 1012296"/>
              <a:gd name="connsiteY8" fmla="*/ 329141 h 1313391"/>
              <a:gd name="connsiteX9" fmla="*/ 672571 w 1012296"/>
              <a:gd name="connsiteY9" fmla="*/ 570441 h 1313391"/>
              <a:gd name="connsiteX10" fmla="*/ 688446 w 1012296"/>
              <a:gd name="connsiteY10" fmla="*/ 370416 h 1313391"/>
              <a:gd name="connsiteX11" fmla="*/ 809096 w 1012296"/>
              <a:gd name="connsiteY11" fmla="*/ 370416 h 1313391"/>
              <a:gd name="connsiteX12" fmla="*/ 828146 w 1012296"/>
              <a:gd name="connsiteY12" fmla="*/ 614891 h 1313391"/>
              <a:gd name="connsiteX13" fmla="*/ 859896 w 1012296"/>
              <a:gd name="connsiteY13" fmla="*/ 465666 h 1313391"/>
              <a:gd name="connsiteX14" fmla="*/ 1012296 w 1012296"/>
              <a:gd name="connsiteY14" fmla="*/ 541868 h 1313391"/>
              <a:gd name="connsiteX15" fmla="*/ 974196 w 1012296"/>
              <a:gd name="connsiteY15" fmla="*/ 935566 h 1313391"/>
              <a:gd name="connsiteX16" fmla="*/ 885296 w 1012296"/>
              <a:gd name="connsiteY16" fmla="*/ 1253068 h 1313391"/>
              <a:gd name="connsiteX17" fmla="*/ 374121 w 1012296"/>
              <a:gd name="connsiteY17" fmla="*/ 1313391 h 1313391"/>
              <a:gd name="connsiteX0" fmla="*/ 374121 w 1013354"/>
              <a:gd name="connsiteY0" fmla="*/ 1313391 h 1313391"/>
              <a:gd name="connsiteX1" fmla="*/ 37571 w 1013354"/>
              <a:gd name="connsiteY1" fmla="*/ 754591 h 1313391"/>
              <a:gd name="connsiteX2" fmla="*/ 148696 w 1013354"/>
              <a:gd name="connsiteY2" fmla="*/ 611716 h 1313391"/>
              <a:gd name="connsiteX3" fmla="*/ 278871 w 1013354"/>
              <a:gd name="connsiteY3" fmla="*/ 849841 h 1313391"/>
              <a:gd name="connsiteX4" fmla="*/ 291571 w 1013354"/>
              <a:gd name="connsiteY4" fmla="*/ 68791 h 1313391"/>
              <a:gd name="connsiteX5" fmla="*/ 478896 w 1013354"/>
              <a:gd name="connsiteY5" fmla="*/ 84667 h 1313391"/>
              <a:gd name="connsiteX6" fmla="*/ 472546 w 1013354"/>
              <a:gd name="connsiteY6" fmla="*/ 576791 h 1313391"/>
              <a:gd name="connsiteX7" fmla="*/ 488421 w 1013354"/>
              <a:gd name="connsiteY7" fmla="*/ 322791 h 1313391"/>
              <a:gd name="connsiteX8" fmla="*/ 631296 w 1013354"/>
              <a:gd name="connsiteY8" fmla="*/ 329141 h 1313391"/>
              <a:gd name="connsiteX9" fmla="*/ 672571 w 1013354"/>
              <a:gd name="connsiteY9" fmla="*/ 570441 h 1313391"/>
              <a:gd name="connsiteX10" fmla="*/ 688446 w 1013354"/>
              <a:gd name="connsiteY10" fmla="*/ 370416 h 1313391"/>
              <a:gd name="connsiteX11" fmla="*/ 809096 w 1013354"/>
              <a:gd name="connsiteY11" fmla="*/ 370416 h 1313391"/>
              <a:gd name="connsiteX12" fmla="*/ 828146 w 1013354"/>
              <a:gd name="connsiteY12" fmla="*/ 614891 h 1313391"/>
              <a:gd name="connsiteX13" fmla="*/ 859896 w 1013354"/>
              <a:gd name="connsiteY13" fmla="*/ 465666 h 1313391"/>
              <a:gd name="connsiteX14" fmla="*/ 1012296 w 1013354"/>
              <a:gd name="connsiteY14" fmla="*/ 541868 h 1313391"/>
              <a:gd name="connsiteX15" fmla="*/ 974196 w 1013354"/>
              <a:gd name="connsiteY15" fmla="*/ 935566 h 1313391"/>
              <a:gd name="connsiteX16" fmla="*/ 885296 w 1013354"/>
              <a:gd name="connsiteY16" fmla="*/ 1253068 h 1313391"/>
              <a:gd name="connsiteX17" fmla="*/ 374121 w 1013354"/>
              <a:gd name="connsiteY17" fmla="*/ 1313391 h 1313391"/>
              <a:gd name="connsiteX0" fmla="*/ 374121 w 1013354"/>
              <a:gd name="connsiteY0" fmla="*/ 1319741 h 1319741"/>
              <a:gd name="connsiteX1" fmla="*/ 37571 w 1013354"/>
              <a:gd name="connsiteY1" fmla="*/ 760941 h 1319741"/>
              <a:gd name="connsiteX2" fmla="*/ 148696 w 1013354"/>
              <a:gd name="connsiteY2" fmla="*/ 618066 h 1319741"/>
              <a:gd name="connsiteX3" fmla="*/ 278871 w 1013354"/>
              <a:gd name="connsiteY3" fmla="*/ 856191 h 1319741"/>
              <a:gd name="connsiteX4" fmla="*/ 291571 w 1013354"/>
              <a:gd name="connsiteY4" fmla="*/ 75141 h 1319741"/>
              <a:gd name="connsiteX5" fmla="*/ 459846 w 1013354"/>
              <a:gd name="connsiteY5" fmla="*/ 84667 h 1319741"/>
              <a:gd name="connsiteX6" fmla="*/ 472546 w 1013354"/>
              <a:gd name="connsiteY6" fmla="*/ 583141 h 1319741"/>
              <a:gd name="connsiteX7" fmla="*/ 488421 w 1013354"/>
              <a:gd name="connsiteY7" fmla="*/ 329141 h 1319741"/>
              <a:gd name="connsiteX8" fmla="*/ 631296 w 1013354"/>
              <a:gd name="connsiteY8" fmla="*/ 335491 h 1319741"/>
              <a:gd name="connsiteX9" fmla="*/ 672571 w 1013354"/>
              <a:gd name="connsiteY9" fmla="*/ 576791 h 1319741"/>
              <a:gd name="connsiteX10" fmla="*/ 688446 w 1013354"/>
              <a:gd name="connsiteY10" fmla="*/ 376766 h 1319741"/>
              <a:gd name="connsiteX11" fmla="*/ 809096 w 1013354"/>
              <a:gd name="connsiteY11" fmla="*/ 376766 h 1319741"/>
              <a:gd name="connsiteX12" fmla="*/ 828146 w 1013354"/>
              <a:gd name="connsiteY12" fmla="*/ 621241 h 1319741"/>
              <a:gd name="connsiteX13" fmla="*/ 859896 w 1013354"/>
              <a:gd name="connsiteY13" fmla="*/ 472016 h 1319741"/>
              <a:gd name="connsiteX14" fmla="*/ 1012296 w 1013354"/>
              <a:gd name="connsiteY14" fmla="*/ 548218 h 1319741"/>
              <a:gd name="connsiteX15" fmla="*/ 974196 w 1013354"/>
              <a:gd name="connsiteY15" fmla="*/ 941916 h 1319741"/>
              <a:gd name="connsiteX16" fmla="*/ 885296 w 1013354"/>
              <a:gd name="connsiteY16" fmla="*/ 1259418 h 1319741"/>
              <a:gd name="connsiteX17" fmla="*/ 374121 w 1013354"/>
              <a:gd name="connsiteY17" fmla="*/ 1319741 h 1319741"/>
              <a:gd name="connsiteX0" fmla="*/ 374121 w 1013354"/>
              <a:gd name="connsiteY0" fmla="*/ 1319741 h 1319741"/>
              <a:gd name="connsiteX1" fmla="*/ 37571 w 1013354"/>
              <a:gd name="connsiteY1" fmla="*/ 760941 h 1319741"/>
              <a:gd name="connsiteX2" fmla="*/ 148696 w 1013354"/>
              <a:gd name="connsiteY2" fmla="*/ 618066 h 1319741"/>
              <a:gd name="connsiteX3" fmla="*/ 278871 w 1013354"/>
              <a:gd name="connsiteY3" fmla="*/ 856191 h 1319741"/>
              <a:gd name="connsiteX4" fmla="*/ 291571 w 1013354"/>
              <a:gd name="connsiteY4" fmla="*/ 75141 h 1319741"/>
              <a:gd name="connsiteX5" fmla="*/ 459846 w 1013354"/>
              <a:gd name="connsiteY5" fmla="*/ 84667 h 1319741"/>
              <a:gd name="connsiteX6" fmla="*/ 472546 w 1013354"/>
              <a:gd name="connsiteY6" fmla="*/ 583141 h 1319741"/>
              <a:gd name="connsiteX7" fmla="*/ 488421 w 1013354"/>
              <a:gd name="connsiteY7" fmla="*/ 329141 h 1319741"/>
              <a:gd name="connsiteX8" fmla="*/ 631296 w 1013354"/>
              <a:gd name="connsiteY8" fmla="*/ 335491 h 1319741"/>
              <a:gd name="connsiteX9" fmla="*/ 672571 w 1013354"/>
              <a:gd name="connsiteY9" fmla="*/ 576791 h 1319741"/>
              <a:gd name="connsiteX10" fmla="*/ 688446 w 1013354"/>
              <a:gd name="connsiteY10" fmla="*/ 376766 h 1319741"/>
              <a:gd name="connsiteX11" fmla="*/ 809096 w 1013354"/>
              <a:gd name="connsiteY11" fmla="*/ 376766 h 1319741"/>
              <a:gd name="connsiteX12" fmla="*/ 828146 w 1013354"/>
              <a:gd name="connsiteY12" fmla="*/ 621241 h 1319741"/>
              <a:gd name="connsiteX13" fmla="*/ 859896 w 1013354"/>
              <a:gd name="connsiteY13" fmla="*/ 472016 h 1319741"/>
              <a:gd name="connsiteX14" fmla="*/ 1012296 w 1013354"/>
              <a:gd name="connsiteY14" fmla="*/ 548218 h 1319741"/>
              <a:gd name="connsiteX15" fmla="*/ 974196 w 1013354"/>
              <a:gd name="connsiteY15" fmla="*/ 941916 h 1319741"/>
              <a:gd name="connsiteX16" fmla="*/ 885296 w 1013354"/>
              <a:gd name="connsiteY16" fmla="*/ 1259418 h 1319741"/>
              <a:gd name="connsiteX17" fmla="*/ 374121 w 1013354"/>
              <a:gd name="connsiteY17" fmla="*/ 1319741 h 1319741"/>
              <a:gd name="connsiteX0" fmla="*/ 374121 w 1013354"/>
              <a:gd name="connsiteY0" fmla="*/ 1319741 h 1319741"/>
              <a:gd name="connsiteX1" fmla="*/ 37571 w 1013354"/>
              <a:gd name="connsiteY1" fmla="*/ 760941 h 1319741"/>
              <a:gd name="connsiteX2" fmla="*/ 148696 w 1013354"/>
              <a:gd name="connsiteY2" fmla="*/ 618066 h 1319741"/>
              <a:gd name="connsiteX3" fmla="*/ 278871 w 1013354"/>
              <a:gd name="connsiteY3" fmla="*/ 856191 h 1319741"/>
              <a:gd name="connsiteX4" fmla="*/ 291571 w 1013354"/>
              <a:gd name="connsiteY4" fmla="*/ 75141 h 1319741"/>
              <a:gd name="connsiteX5" fmla="*/ 459846 w 1013354"/>
              <a:gd name="connsiteY5" fmla="*/ 84667 h 1319741"/>
              <a:gd name="connsiteX6" fmla="*/ 472546 w 1013354"/>
              <a:gd name="connsiteY6" fmla="*/ 583141 h 1319741"/>
              <a:gd name="connsiteX7" fmla="*/ 513821 w 1013354"/>
              <a:gd name="connsiteY7" fmla="*/ 332316 h 1319741"/>
              <a:gd name="connsiteX8" fmla="*/ 631296 w 1013354"/>
              <a:gd name="connsiteY8" fmla="*/ 335491 h 1319741"/>
              <a:gd name="connsiteX9" fmla="*/ 672571 w 1013354"/>
              <a:gd name="connsiteY9" fmla="*/ 576791 h 1319741"/>
              <a:gd name="connsiteX10" fmla="*/ 688446 w 1013354"/>
              <a:gd name="connsiteY10" fmla="*/ 376766 h 1319741"/>
              <a:gd name="connsiteX11" fmla="*/ 809096 w 1013354"/>
              <a:gd name="connsiteY11" fmla="*/ 376766 h 1319741"/>
              <a:gd name="connsiteX12" fmla="*/ 828146 w 1013354"/>
              <a:gd name="connsiteY12" fmla="*/ 621241 h 1319741"/>
              <a:gd name="connsiteX13" fmla="*/ 859896 w 1013354"/>
              <a:gd name="connsiteY13" fmla="*/ 472016 h 1319741"/>
              <a:gd name="connsiteX14" fmla="*/ 1012296 w 1013354"/>
              <a:gd name="connsiteY14" fmla="*/ 548218 h 1319741"/>
              <a:gd name="connsiteX15" fmla="*/ 974196 w 1013354"/>
              <a:gd name="connsiteY15" fmla="*/ 941916 h 1319741"/>
              <a:gd name="connsiteX16" fmla="*/ 885296 w 1013354"/>
              <a:gd name="connsiteY16" fmla="*/ 1259418 h 1319741"/>
              <a:gd name="connsiteX17" fmla="*/ 374121 w 1013354"/>
              <a:gd name="connsiteY17" fmla="*/ 1319741 h 1319741"/>
              <a:gd name="connsiteX0" fmla="*/ 374121 w 1013354"/>
              <a:gd name="connsiteY0" fmla="*/ 1319741 h 1319741"/>
              <a:gd name="connsiteX1" fmla="*/ 37571 w 1013354"/>
              <a:gd name="connsiteY1" fmla="*/ 760941 h 1319741"/>
              <a:gd name="connsiteX2" fmla="*/ 148696 w 1013354"/>
              <a:gd name="connsiteY2" fmla="*/ 618066 h 1319741"/>
              <a:gd name="connsiteX3" fmla="*/ 278871 w 1013354"/>
              <a:gd name="connsiteY3" fmla="*/ 856191 h 1319741"/>
              <a:gd name="connsiteX4" fmla="*/ 291571 w 1013354"/>
              <a:gd name="connsiteY4" fmla="*/ 75141 h 1319741"/>
              <a:gd name="connsiteX5" fmla="*/ 459846 w 1013354"/>
              <a:gd name="connsiteY5" fmla="*/ 84667 h 1319741"/>
              <a:gd name="connsiteX6" fmla="*/ 472546 w 1013354"/>
              <a:gd name="connsiteY6" fmla="*/ 583141 h 1319741"/>
              <a:gd name="connsiteX7" fmla="*/ 494771 w 1013354"/>
              <a:gd name="connsiteY7" fmla="*/ 329141 h 1319741"/>
              <a:gd name="connsiteX8" fmla="*/ 631296 w 1013354"/>
              <a:gd name="connsiteY8" fmla="*/ 335491 h 1319741"/>
              <a:gd name="connsiteX9" fmla="*/ 672571 w 1013354"/>
              <a:gd name="connsiteY9" fmla="*/ 576791 h 1319741"/>
              <a:gd name="connsiteX10" fmla="*/ 688446 w 1013354"/>
              <a:gd name="connsiteY10" fmla="*/ 376766 h 1319741"/>
              <a:gd name="connsiteX11" fmla="*/ 809096 w 1013354"/>
              <a:gd name="connsiteY11" fmla="*/ 376766 h 1319741"/>
              <a:gd name="connsiteX12" fmla="*/ 828146 w 1013354"/>
              <a:gd name="connsiteY12" fmla="*/ 621241 h 1319741"/>
              <a:gd name="connsiteX13" fmla="*/ 859896 w 1013354"/>
              <a:gd name="connsiteY13" fmla="*/ 472016 h 1319741"/>
              <a:gd name="connsiteX14" fmla="*/ 1012296 w 1013354"/>
              <a:gd name="connsiteY14" fmla="*/ 548218 h 1319741"/>
              <a:gd name="connsiteX15" fmla="*/ 974196 w 1013354"/>
              <a:gd name="connsiteY15" fmla="*/ 941916 h 1319741"/>
              <a:gd name="connsiteX16" fmla="*/ 885296 w 1013354"/>
              <a:gd name="connsiteY16" fmla="*/ 1259418 h 1319741"/>
              <a:gd name="connsiteX17" fmla="*/ 374121 w 1013354"/>
              <a:gd name="connsiteY17" fmla="*/ 1319741 h 1319741"/>
              <a:gd name="connsiteX0" fmla="*/ 374121 w 1013354"/>
              <a:gd name="connsiteY0" fmla="*/ 1319741 h 1319741"/>
              <a:gd name="connsiteX1" fmla="*/ 37571 w 1013354"/>
              <a:gd name="connsiteY1" fmla="*/ 760941 h 1319741"/>
              <a:gd name="connsiteX2" fmla="*/ 145521 w 1013354"/>
              <a:gd name="connsiteY2" fmla="*/ 630766 h 1319741"/>
              <a:gd name="connsiteX3" fmla="*/ 278871 w 1013354"/>
              <a:gd name="connsiteY3" fmla="*/ 856191 h 1319741"/>
              <a:gd name="connsiteX4" fmla="*/ 291571 w 1013354"/>
              <a:gd name="connsiteY4" fmla="*/ 75141 h 1319741"/>
              <a:gd name="connsiteX5" fmla="*/ 459846 w 1013354"/>
              <a:gd name="connsiteY5" fmla="*/ 84667 h 1319741"/>
              <a:gd name="connsiteX6" fmla="*/ 472546 w 1013354"/>
              <a:gd name="connsiteY6" fmla="*/ 583141 h 1319741"/>
              <a:gd name="connsiteX7" fmla="*/ 494771 w 1013354"/>
              <a:gd name="connsiteY7" fmla="*/ 329141 h 1319741"/>
              <a:gd name="connsiteX8" fmla="*/ 631296 w 1013354"/>
              <a:gd name="connsiteY8" fmla="*/ 335491 h 1319741"/>
              <a:gd name="connsiteX9" fmla="*/ 672571 w 1013354"/>
              <a:gd name="connsiteY9" fmla="*/ 576791 h 1319741"/>
              <a:gd name="connsiteX10" fmla="*/ 688446 w 1013354"/>
              <a:gd name="connsiteY10" fmla="*/ 376766 h 1319741"/>
              <a:gd name="connsiteX11" fmla="*/ 809096 w 1013354"/>
              <a:gd name="connsiteY11" fmla="*/ 376766 h 1319741"/>
              <a:gd name="connsiteX12" fmla="*/ 828146 w 1013354"/>
              <a:gd name="connsiteY12" fmla="*/ 621241 h 1319741"/>
              <a:gd name="connsiteX13" fmla="*/ 859896 w 1013354"/>
              <a:gd name="connsiteY13" fmla="*/ 472016 h 1319741"/>
              <a:gd name="connsiteX14" fmla="*/ 1012296 w 1013354"/>
              <a:gd name="connsiteY14" fmla="*/ 548218 h 1319741"/>
              <a:gd name="connsiteX15" fmla="*/ 974196 w 1013354"/>
              <a:gd name="connsiteY15" fmla="*/ 941916 h 1319741"/>
              <a:gd name="connsiteX16" fmla="*/ 885296 w 1013354"/>
              <a:gd name="connsiteY16" fmla="*/ 1259418 h 1319741"/>
              <a:gd name="connsiteX17" fmla="*/ 374121 w 1013354"/>
              <a:gd name="connsiteY17" fmla="*/ 1319741 h 1319741"/>
              <a:gd name="connsiteX0" fmla="*/ 374121 w 1013354"/>
              <a:gd name="connsiteY0" fmla="*/ 1319741 h 1319741"/>
              <a:gd name="connsiteX1" fmla="*/ 37571 w 1013354"/>
              <a:gd name="connsiteY1" fmla="*/ 760941 h 1319741"/>
              <a:gd name="connsiteX2" fmla="*/ 145521 w 1013354"/>
              <a:gd name="connsiteY2" fmla="*/ 630766 h 1319741"/>
              <a:gd name="connsiteX3" fmla="*/ 278871 w 1013354"/>
              <a:gd name="connsiteY3" fmla="*/ 856191 h 1319741"/>
              <a:gd name="connsiteX4" fmla="*/ 291571 w 1013354"/>
              <a:gd name="connsiteY4" fmla="*/ 75141 h 1319741"/>
              <a:gd name="connsiteX5" fmla="*/ 459846 w 1013354"/>
              <a:gd name="connsiteY5" fmla="*/ 84667 h 1319741"/>
              <a:gd name="connsiteX6" fmla="*/ 472546 w 1013354"/>
              <a:gd name="connsiteY6" fmla="*/ 583141 h 1319741"/>
              <a:gd name="connsiteX7" fmla="*/ 494771 w 1013354"/>
              <a:gd name="connsiteY7" fmla="*/ 329141 h 1319741"/>
              <a:gd name="connsiteX8" fmla="*/ 631296 w 1013354"/>
              <a:gd name="connsiteY8" fmla="*/ 335491 h 1319741"/>
              <a:gd name="connsiteX9" fmla="*/ 672571 w 1013354"/>
              <a:gd name="connsiteY9" fmla="*/ 576791 h 1319741"/>
              <a:gd name="connsiteX10" fmla="*/ 688446 w 1013354"/>
              <a:gd name="connsiteY10" fmla="*/ 376766 h 1319741"/>
              <a:gd name="connsiteX11" fmla="*/ 809096 w 1013354"/>
              <a:gd name="connsiteY11" fmla="*/ 376766 h 1319741"/>
              <a:gd name="connsiteX12" fmla="*/ 828146 w 1013354"/>
              <a:gd name="connsiteY12" fmla="*/ 621241 h 1319741"/>
              <a:gd name="connsiteX13" fmla="*/ 859896 w 1013354"/>
              <a:gd name="connsiteY13" fmla="*/ 472016 h 1319741"/>
              <a:gd name="connsiteX14" fmla="*/ 1012296 w 1013354"/>
              <a:gd name="connsiteY14" fmla="*/ 548218 h 1319741"/>
              <a:gd name="connsiteX15" fmla="*/ 974196 w 1013354"/>
              <a:gd name="connsiteY15" fmla="*/ 941916 h 1319741"/>
              <a:gd name="connsiteX16" fmla="*/ 885296 w 1013354"/>
              <a:gd name="connsiteY16" fmla="*/ 1259418 h 1319741"/>
              <a:gd name="connsiteX17" fmla="*/ 374121 w 1013354"/>
              <a:gd name="connsiteY17" fmla="*/ 1319741 h 1319741"/>
              <a:gd name="connsiteX0" fmla="*/ 374121 w 1013354"/>
              <a:gd name="connsiteY0" fmla="*/ 1319741 h 1319741"/>
              <a:gd name="connsiteX1" fmla="*/ 37571 w 1013354"/>
              <a:gd name="connsiteY1" fmla="*/ 760941 h 1319741"/>
              <a:gd name="connsiteX2" fmla="*/ 145521 w 1013354"/>
              <a:gd name="connsiteY2" fmla="*/ 630766 h 1319741"/>
              <a:gd name="connsiteX3" fmla="*/ 285221 w 1013354"/>
              <a:gd name="connsiteY3" fmla="*/ 792691 h 1319741"/>
              <a:gd name="connsiteX4" fmla="*/ 291571 w 1013354"/>
              <a:gd name="connsiteY4" fmla="*/ 75141 h 1319741"/>
              <a:gd name="connsiteX5" fmla="*/ 459846 w 1013354"/>
              <a:gd name="connsiteY5" fmla="*/ 84667 h 1319741"/>
              <a:gd name="connsiteX6" fmla="*/ 472546 w 1013354"/>
              <a:gd name="connsiteY6" fmla="*/ 583141 h 1319741"/>
              <a:gd name="connsiteX7" fmla="*/ 494771 w 1013354"/>
              <a:gd name="connsiteY7" fmla="*/ 329141 h 1319741"/>
              <a:gd name="connsiteX8" fmla="*/ 631296 w 1013354"/>
              <a:gd name="connsiteY8" fmla="*/ 335491 h 1319741"/>
              <a:gd name="connsiteX9" fmla="*/ 672571 w 1013354"/>
              <a:gd name="connsiteY9" fmla="*/ 576791 h 1319741"/>
              <a:gd name="connsiteX10" fmla="*/ 688446 w 1013354"/>
              <a:gd name="connsiteY10" fmla="*/ 376766 h 1319741"/>
              <a:gd name="connsiteX11" fmla="*/ 809096 w 1013354"/>
              <a:gd name="connsiteY11" fmla="*/ 376766 h 1319741"/>
              <a:gd name="connsiteX12" fmla="*/ 828146 w 1013354"/>
              <a:gd name="connsiteY12" fmla="*/ 621241 h 1319741"/>
              <a:gd name="connsiteX13" fmla="*/ 859896 w 1013354"/>
              <a:gd name="connsiteY13" fmla="*/ 472016 h 1319741"/>
              <a:gd name="connsiteX14" fmla="*/ 1012296 w 1013354"/>
              <a:gd name="connsiteY14" fmla="*/ 548218 h 1319741"/>
              <a:gd name="connsiteX15" fmla="*/ 974196 w 1013354"/>
              <a:gd name="connsiteY15" fmla="*/ 941916 h 1319741"/>
              <a:gd name="connsiteX16" fmla="*/ 885296 w 1013354"/>
              <a:gd name="connsiteY16" fmla="*/ 1259418 h 1319741"/>
              <a:gd name="connsiteX17" fmla="*/ 374121 w 1013354"/>
              <a:gd name="connsiteY17" fmla="*/ 1319741 h 1319741"/>
              <a:gd name="connsiteX0" fmla="*/ 374121 w 1013354"/>
              <a:gd name="connsiteY0" fmla="*/ 1319741 h 1319741"/>
              <a:gd name="connsiteX1" fmla="*/ 37571 w 1013354"/>
              <a:gd name="connsiteY1" fmla="*/ 760941 h 1319741"/>
              <a:gd name="connsiteX2" fmla="*/ 145521 w 1013354"/>
              <a:gd name="connsiteY2" fmla="*/ 630766 h 1319741"/>
              <a:gd name="connsiteX3" fmla="*/ 285221 w 1013354"/>
              <a:gd name="connsiteY3" fmla="*/ 792691 h 1319741"/>
              <a:gd name="connsiteX4" fmla="*/ 291571 w 1013354"/>
              <a:gd name="connsiteY4" fmla="*/ 75141 h 1319741"/>
              <a:gd name="connsiteX5" fmla="*/ 459846 w 1013354"/>
              <a:gd name="connsiteY5" fmla="*/ 84667 h 1319741"/>
              <a:gd name="connsiteX6" fmla="*/ 472546 w 1013354"/>
              <a:gd name="connsiteY6" fmla="*/ 583141 h 1319741"/>
              <a:gd name="connsiteX7" fmla="*/ 494771 w 1013354"/>
              <a:gd name="connsiteY7" fmla="*/ 329141 h 1319741"/>
              <a:gd name="connsiteX8" fmla="*/ 631296 w 1013354"/>
              <a:gd name="connsiteY8" fmla="*/ 335491 h 1319741"/>
              <a:gd name="connsiteX9" fmla="*/ 672571 w 1013354"/>
              <a:gd name="connsiteY9" fmla="*/ 576791 h 1319741"/>
              <a:gd name="connsiteX10" fmla="*/ 688446 w 1013354"/>
              <a:gd name="connsiteY10" fmla="*/ 376766 h 1319741"/>
              <a:gd name="connsiteX11" fmla="*/ 809096 w 1013354"/>
              <a:gd name="connsiteY11" fmla="*/ 376766 h 1319741"/>
              <a:gd name="connsiteX12" fmla="*/ 828146 w 1013354"/>
              <a:gd name="connsiteY12" fmla="*/ 621241 h 1319741"/>
              <a:gd name="connsiteX13" fmla="*/ 859896 w 1013354"/>
              <a:gd name="connsiteY13" fmla="*/ 472016 h 1319741"/>
              <a:gd name="connsiteX14" fmla="*/ 1012296 w 1013354"/>
              <a:gd name="connsiteY14" fmla="*/ 548218 h 1319741"/>
              <a:gd name="connsiteX15" fmla="*/ 974196 w 1013354"/>
              <a:gd name="connsiteY15" fmla="*/ 941916 h 1319741"/>
              <a:gd name="connsiteX16" fmla="*/ 885296 w 1013354"/>
              <a:gd name="connsiteY16" fmla="*/ 1259418 h 1319741"/>
              <a:gd name="connsiteX17" fmla="*/ 374121 w 1013354"/>
              <a:gd name="connsiteY17" fmla="*/ 1319741 h 1319741"/>
              <a:gd name="connsiteX0" fmla="*/ 374121 w 1013354"/>
              <a:gd name="connsiteY0" fmla="*/ 1319741 h 1319741"/>
              <a:gd name="connsiteX1" fmla="*/ 37571 w 1013354"/>
              <a:gd name="connsiteY1" fmla="*/ 760941 h 1319741"/>
              <a:gd name="connsiteX2" fmla="*/ 145521 w 1013354"/>
              <a:gd name="connsiteY2" fmla="*/ 630766 h 1319741"/>
              <a:gd name="connsiteX3" fmla="*/ 285221 w 1013354"/>
              <a:gd name="connsiteY3" fmla="*/ 792691 h 1319741"/>
              <a:gd name="connsiteX4" fmla="*/ 291571 w 1013354"/>
              <a:gd name="connsiteY4" fmla="*/ 75141 h 1319741"/>
              <a:gd name="connsiteX5" fmla="*/ 459846 w 1013354"/>
              <a:gd name="connsiteY5" fmla="*/ 84667 h 1319741"/>
              <a:gd name="connsiteX6" fmla="*/ 472546 w 1013354"/>
              <a:gd name="connsiteY6" fmla="*/ 583141 h 1319741"/>
              <a:gd name="connsiteX7" fmla="*/ 494771 w 1013354"/>
              <a:gd name="connsiteY7" fmla="*/ 329141 h 1319741"/>
              <a:gd name="connsiteX8" fmla="*/ 631296 w 1013354"/>
              <a:gd name="connsiteY8" fmla="*/ 335491 h 1319741"/>
              <a:gd name="connsiteX9" fmla="*/ 672571 w 1013354"/>
              <a:gd name="connsiteY9" fmla="*/ 576791 h 1319741"/>
              <a:gd name="connsiteX10" fmla="*/ 688446 w 1013354"/>
              <a:gd name="connsiteY10" fmla="*/ 376766 h 1319741"/>
              <a:gd name="connsiteX11" fmla="*/ 809096 w 1013354"/>
              <a:gd name="connsiteY11" fmla="*/ 376766 h 1319741"/>
              <a:gd name="connsiteX12" fmla="*/ 828146 w 1013354"/>
              <a:gd name="connsiteY12" fmla="*/ 621241 h 1319741"/>
              <a:gd name="connsiteX13" fmla="*/ 859896 w 1013354"/>
              <a:gd name="connsiteY13" fmla="*/ 472016 h 1319741"/>
              <a:gd name="connsiteX14" fmla="*/ 1012296 w 1013354"/>
              <a:gd name="connsiteY14" fmla="*/ 548218 h 1319741"/>
              <a:gd name="connsiteX15" fmla="*/ 974196 w 1013354"/>
              <a:gd name="connsiteY15" fmla="*/ 941916 h 1319741"/>
              <a:gd name="connsiteX16" fmla="*/ 885296 w 1013354"/>
              <a:gd name="connsiteY16" fmla="*/ 1259418 h 1319741"/>
              <a:gd name="connsiteX17" fmla="*/ 374121 w 1013354"/>
              <a:gd name="connsiteY17" fmla="*/ 1319741 h 1319741"/>
              <a:gd name="connsiteX0" fmla="*/ 374121 w 1013354"/>
              <a:gd name="connsiteY0" fmla="*/ 1319741 h 1319741"/>
              <a:gd name="connsiteX1" fmla="*/ 37571 w 1013354"/>
              <a:gd name="connsiteY1" fmla="*/ 760941 h 1319741"/>
              <a:gd name="connsiteX2" fmla="*/ 145521 w 1013354"/>
              <a:gd name="connsiteY2" fmla="*/ 630766 h 1319741"/>
              <a:gd name="connsiteX3" fmla="*/ 285221 w 1013354"/>
              <a:gd name="connsiteY3" fmla="*/ 792691 h 1319741"/>
              <a:gd name="connsiteX4" fmla="*/ 259821 w 1013354"/>
              <a:gd name="connsiteY4" fmla="*/ 100541 h 1319741"/>
              <a:gd name="connsiteX5" fmla="*/ 459846 w 1013354"/>
              <a:gd name="connsiteY5" fmla="*/ 84667 h 1319741"/>
              <a:gd name="connsiteX6" fmla="*/ 472546 w 1013354"/>
              <a:gd name="connsiteY6" fmla="*/ 583141 h 1319741"/>
              <a:gd name="connsiteX7" fmla="*/ 494771 w 1013354"/>
              <a:gd name="connsiteY7" fmla="*/ 329141 h 1319741"/>
              <a:gd name="connsiteX8" fmla="*/ 631296 w 1013354"/>
              <a:gd name="connsiteY8" fmla="*/ 335491 h 1319741"/>
              <a:gd name="connsiteX9" fmla="*/ 672571 w 1013354"/>
              <a:gd name="connsiteY9" fmla="*/ 576791 h 1319741"/>
              <a:gd name="connsiteX10" fmla="*/ 688446 w 1013354"/>
              <a:gd name="connsiteY10" fmla="*/ 376766 h 1319741"/>
              <a:gd name="connsiteX11" fmla="*/ 809096 w 1013354"/>
              <a:gd name="connsiteY11" fmla="*/ 376766 h 1319741"/>
              <a:gd name="connsiteX12" fmla="*/ 828146 w 1013354"/>
              <a:gd name="connsiteY12" fmla="*/ 621241 h 1319741"/>
              <a:gd name="connsiteX13" fmla="*/ 859896 w 1013354"/>
              <a:gd name="connsiteY13" fmla="*/ 472016 h 1319741"/>
              <a:gd name="connsiteX14" fmla="*/ 1012296 w 1013354"/>
              <a:gd name="connsiteY14" fmla="*/ 548218 h 1319741"/>
              <a:gd name="connsiteX15" fmla="*/ 974196 w 1013354"/>
              <a:gd name="connsiteY15" fmla="*/ 941916 h 1319741"/>
              <a:gd name="connsiteX16" fmla="*/ 885296 w 1013354"/>
              <a:gd name="connsiteY16" fmla="*/ 1259418 h 1319741"/>
              <a:gd name="connsiteX17" fmla="*/ 374121 w 1013354"/>
              <a:gd name="connsiteY17" fmla="*/ 1319741 h 1319741"/>
              <a:gd name="connsiteX0" fmla="*/ 374121 w 1013354"/>
              <a:gd name="connsiteY0" fmla="*/ 1319741 h 1319741"/>
              <a:gd name="connsiteX1" fmla="*/ 37571 w 1013354"/>
              <a:gd name="connsiteY1" fmla="*/ 760941 h 1319741"/>
              <a:gd name="connsiteX2" fmla="*/ 145521 w 1013354"/>
              <a:gd name="connsiteY2" fmla="*/ 630766 h 1319741"/>
              <a:gd name="connsiteX3" fmla="*/ 285221 w 1013354"/>
              <a:gd name="connsiteY3" fmla="*/ 792691 h 1319741"/>
              <a:gd name="connsiteX4" fmla="*/ 259821 w 1013354"/>
              <a:gd name="connsiteY4" fmla="*/ 100541 h 1319741"/>
              <a:gd name="connsiteX5" fmla="*/ 459846 w 1013354"/>
              <a:gd name="connsiteY5" fmla="*/ 84667 h 1319741"/>
              <a:gd name="connsiteX6" fmla="*/ 472546 w 1013354"/>
              <a:gd name="connsiteY6" fmla="*/ 583141 h 1319741"/>
              <a:gd name="connsiteX7" fmla="*/ 494771 w 1013354"/>
              <a:gd name="connsiteY7" fmla="*/ 329141 h 1319741"/>
              <a:gd name="connsiteX8" fmla="*/ 631296 w 1013354"/>
              <a:gd name="connsiteY8" fmla="*/ 335491 h 1319741"/>
              <a:gd name="connsiteX9" fmla="*/ 672571 w 1013354"/>
              <a:gd name="connsiteY9" fmla="*/ 576791 h 1319741"/>
              <a:gd name="connsiteX10" fmla="*/ 688446 w 1013354"/>
              <a:gd name="connsiteY10" fmla="*/ 376766 h 1319741"/>
              <a:gd name="connsiteX11" fmla="*/ 809096 w 1013354"/>
              <a:gd name="connsiteY11" fmla="*/ 376766 h 1319741"/>
              <a:gd name="connsiteX12" fmla="*/ 828146 w 1013354"/>
              <a:gd name="connsiteY12" fmla="*/ 621241 h 1319741"/>
              <a:gd name="connsiteX13" fmla="*/ 859896 w 1013354"/>
              <a:gd name="connsiteY13" fmla="*/ 472016 h 1319741"/>
              <a:gd name="connsiteX14" fmla="*/ 1012296 w 1013354"/>
              <a:gd name="connsiteY14" fmla="*/ 548218 h 1319741"/>
              <a:gd name="connsiteX15" fmla="*/ 974196 w 1013354"/>
              <a:gd name="connsiteY15" fmla="*/ 941916 h 1319741"/>
              <a:gd name="connsiteX16" fmla="*/ 885296 w 1013354"/>
              <a:gd name="connsiteY16" fmla="*/ 1259418 h 1319741"/>
              <a:gd name="connsiteX17" fmla="*/ 374121 w 1013354"/>
              <a:gd name="connsiteY17" fmla="*/ 1319741 h 1319741"/>
              <a:gd name="connsiteX0" fmla="*/ 374121 w 1013354"/>
              <a:gd name="connsiteY0" fmla="*/ 1319741 h 1319741"/>
              <a:gd name="connsiteX1" fmla="*/ 37571 w 1013354"/>
              <a:gd name="connsiteY1" fmla="*/ 760941 h 1319741"/>
              <a:gd name="connsiteX2" fmla="*/ 145521 w 1013354"/>
              <a:gd name="connsiteY2" fmla="*/ 630766 h 1319741"/>
              <a:gd name="connsiteX3" fmla="*/ 285221 w 1013354"/>
              <a:gd name="connsiteY3" fmla="*/ 792691 h 1319741"/>
              <a:gd name="connsiteX4" fmla="*/ 259821 w 1013354"/>
              <a:gd name="connsiteY4" fmla="*/ 100541 h 1319741"/>
              <a:gd name="connsiteX5" fmla="*/ 459846 w 1013354"/>
              <a:gd name="connsiteY5" fmla="*/ 84667 h 1319741"/>
              <a:gd name="connsiteX6" fmla="*/ 472546 w 1013354"/>
              <a:gd name="connsiteY6" fmla="*/ 583141 h 1319741"/>
              <a:gd name="connsiteX7" fmla="*/ 494771 w 1013354"/>
              <a:gd name="connsiteY7" fmla="*/ 329141 h 1319741"/>
              <a:gd name="connsiteX8" fmla="*/ 631296 w 1013354"/>
              <a:gd name="connsiteY8" fmla="*/ 335491 h 1319741"/>
              <a:gd name="connsiteX9" fmla="*/ 672571 w 1013354"/>
              <a:gd name="connsiteY9" fmla="*/ 576791 h 1319741"/>
              <a:gd name="connsiteX10" fmla="*/ 688446 w 1013354"/>
              <a:gd name="connsiteY10" fmla="*/ 376766 h 1319741"/>
              <a:gd name="connsiteX11" fmla="*/ 809096 w 1013354"/>
              <a:gd name="connsiteY11" fmla="*/ 376766 h 1319741"/>
              <a:gd name="connsiteX12" fmla="*/ 828146 w 1013354"/>
              <a:gd name="connsiteY12" fmla="*/ 621241 h 1319741"/>
              <a:gd name="connsiteX13" fmla="*/ 859896 w 1013354"/>
              <a:gd name="connsiteY13" fmla="*/ 472016 h 1319741"/>
              <a:gd name="connsiteX14" fmla="*/ 1012296 w 1013354"/>
              <a:gd name="connsiteY14" fmla="*/ 548218 h 1319741"/>
              <a:gd name="connsiteX15" fmla="*/ 974196 w 1013354"/>
              <a:gd name="connsiteY15" fmla="*/ 941916 h 1319741"/>
              <a:gd name="connsiteX16" fmla="*/ 885296 w 1013354"/>
              <a:gd name="connsiteY16" fmla="*/ 1259418 h 1319741"/>
              <a:gd name="connsiteX17" fmla="*/ 374121 w 1013354"/>
              <a:gd name="connsiteY17" fmla="*/ 1319741 h 1319741"/>
              <a:gd name="connsiteX0" fmla="*/ 374121 w 1013354"/>
              <a:gd name="connsiteY0" fmla="*/ 1292225 h 1292225"/>
              <a:gd name="connsiteX1" fmla="*/ 37571 w 1013354"/>
              <a:gd name="connsiteY1" fmla="*/ 733425 h 1292225"/>
              <a:gd name="connsiteX2" fmla="*/ 145521 w 1013354"/>
              <a:gd name="connsiteY2" fmla="*/ 603250 h 1292225"/>
              <a:gd name="connsiteX3" fmla="*/ 285221 w 1013354"/>
              <a:gd name="connsiteY3" fmla="*/ 765175 h 1292225"/>
              <a:gd name="connsiteX4" fmla="*/ 259821 w 1013354"/>
              <a:gd name="connsiteY4" fmla="*/ 73025 h 1292225"/>
              <a:gd name="connsiteX5" fmla="*/ 434446 w 1013354"/>
              <a:gd name="connsiteY5" fmla="*/ 98426 h 1292225"/>
              <a:gd name="connsiteX6" fmla="*/ 472546 w 1013354"/>
              <a:gd name="connsiteY6" fmla="*/ 555625 h 1292225"/>
              <a:gd name="connsiteX7" fmla="*/ 494771 w 1013354"/>
              <a:gd name="connsiteY7" fmla="*/ 301625 h 1292225"/>
              <a:gd name="connsiteX8" fmla="*/ 631296 w 1013354"/>
              <a:gd name="connsiteY8" fmla="*/ 307975 h 1292225"/>
              <a:gd name="connsiteX9" fmla="*/ 672571 w 1013354"/>
              <a:gd name="connsiteY9" fmla="*/ 549275 h 1292225"/>
              <a:gd name="connsiteX10" fmla="*/ 688446 w 1013354"/>
              <a:gd name="connsiteY10" fmla="*/ 349250 h 1292225"/>
              <a:gd name="connsiteX11" fmla="*/ 809096 w 1013354"/>
              <a:gd name="connsiteY11" fmla="*/ 349250 h 1292225"/>
              <a:gd name="connsiteX12" fmla="*/ 828146 w 1013354"/>
              <a:gd name="connsiteY12" fmla="*/ 593725 h 1292225"/>
              <a:gd name="connsiteX13" fmla="*/ 859896 w 1013354"/>
              <a:gd name="connsiteY13" fmla="*/ 444500 h 1292225"/>
              <a:gd name="connsiteX14" fmla="*/ 1012296 w 1013354"/>
              <a:gd name="connsiteY14" fmla="*/ 520702 h 1292225"/>
              <a:gd name="connsiteX15" fmla="*/ 974196 w 1013354"/>
              <a:gd name="connsiteY15" fmla="*/ 914400 h 1292225"/>
              <a:gd name="connsiteX16" fmla="*/ 885296 w 1013354"/>
              <a:gd name="connsiteY16" fmla="*/ 1231902 h 1292225"/>
              <a:gd name="connsiteX17" fmla="*/ 374121 w 1013354"/>
              <a:gd name="connsiteY17" fmla="*/ 1292225 h 1292225"/>
              <a:gd name="connsiteX0" fmla="*/ 374121 w 1013354"/>
              <a:gd name="connsiteY0" fmla="*/ 1292225 h 1292225"/>
              <a:gd name="connsiteX1" fmla="*/ 37571 w 1013354"/>
              <a:gd name="connsiteY1" fmla="*/ 733425 h 1292225"/>
              <a:gd name="connsiteX2" fmla="*/ 145521 w 1013354"/>
              <a:gd name="connsiteY2" fmla="*/ 603250 h 1292225"/>
              <a:gd name="connsiteX3" fmla="*/ 285221 w 1013354"/>
              <a:gd name="connsiteY3" fmla="*/ 765175 h 1292225"/>
              <a:gd name="connsiteX4" fmla="*/ 259821 w 1013354"/>
              <a:gd name="connsiteY4" fmla="*/ 73025 h 1292225"/>
              <a:gd name="connsiteX5" fmla="*/ 434446 w 1013354"/>
              <a:gd name="connsiteY5" fmla="*/ 98426 h 1292225"/>
              <a:gd name="connsiteX6" fmla="*/ 457200 w 1013354"/>
              <a:gd name="connsiteY6" fmla="*/ 609600 h 1292225"/>
              <a:gd name="connsiteX7" fmla="*/ 494771 w 1013354"/>
              <a:gd name="connsiteY7" fmla="*/ 301625 h 1292225"/>
              <a:gd name="connsiteX8" fmla="*/ 631296 w 1013354"/>
              <a:gd name="connsiteY8" fmla="*/ 307975 h 1292225"/>
              <a:gd name="connsiteX9" fmla="*/ 672571 w 1013354"/>
              <a:gd name="connsiteY9" fmla="*/ 549275 h 1292225"/>
              <a:gd name="connsiteX10" fmla="*/ 688446 w 1013354"/>
              <a:gd name="connsiteY10" fmla="*/ 349250 h 1292225"/>
              <a:gd name="connsiteX11" fmla="*/ 809096 w 1013354"/>
              <a:gd name="connsiteY11" fmla="*/ 349250 h 1292225"/>
              <a:gd name="connsiteX12" fmla="*/ 828146 w 1013354"/>
              <a:gd name="connsiteY12" fmla="*/ 593725 h 1292225"/>
              <a:gd name="connsiteX13" fmla="*/ 859896 w 1013354"/>
              <a:gd name="connsiteY13" fmla="*/ 444500 h 1292225"/>
              <a:gd name="connsiteX14" fmla="*/ 1012296 w 1013354"/>
              <a:gd name="connsiteY14" fmla="*/ 520702 h 1292225"/>
              <a:gd name="connsiteX15" fmla="*/ 974196 w 1013354"/>
              <a:gd name="connsiteY15" fmla="*/ 914400 h 1292225"/>
              <a:gd name="connsiteX16" fmla="*/ 885296 w 1013354"/>
              <a:gd name="connsiteY16" fmla="*/ 1231902 h 1292225"/>
              <a:gd name="connsiteX17" fmla="*/ 374121 w 1013354"/>
              <a:gd name="connsiteY17" fmla="*/ 1292225 h 1292225"/>
              <a:gd name="connsiteX0" fmla="*/ 374121 w 1013354"/>
              <a:gd name="connsiteY0" fmla="*/ 1292225 h 1292225"/>
              <a:gd name="connsiteX1" fmla="*/ 37571 w 1013354"/>
              <a:gd name="connsiteY1" fmla="*/ 733425 h 1292225"/>
              <a:gd name="connsiteX2" fmla="*/ 145521 w 1013354"/>
              <a:gd name="connsiteY2" fmla="*/ 603250 h 1292225"/>
              <a:gd name="connsiteX3" fmla="*/ 285221 w 1013354"/>
              <a:gd name="connsiteY3" fmla="*/ 765175 h 1292225"/>
              <a:gd name="connsiteX4" fmla="*/ 259821 w 1013354"/>
              <a:gd name="connsiteY4" fmla="*/ 73025 h 1292225"/>
              <a:gd name="connsiteX5" fmla="*/ 434446 w 1013354"/>
              <a:gd name="connsiteY5" fmla="*/ 98426 h 1292225"/>
              <a:gd name="connsiteX6" fmla="*/ 457200 w 1013354"/>
              <a:gd name="connsiteY6" fmla="*/ 609600 h 1292225"/>
              <a:gd name="connsiteX7" fmla="*/ 494771 w 1013354"/>
              <a:gd name="connsiteY7" fmla="*/ 301625 h 1292225"/>
              <a:gd name="connsiteX8" fmla="*/ 631296 w 1013354"/>
              <a:gd name="connsiteY8" fmla="*/ 307975 h 1292225"/>
              <a:gd name="connsiteX9" fmla="*/ 647171 w 1013354"/>
              <a:gd name="connsiteY9" fmla="*/ 565150 h 1292225"/>
              <a:gd name="connsiteX10" fmla="*/ 688446 w 1013354"/>
              <a:gd name="connsiteY10" fmla="*/ 349250 h 1292225"/>
              <a:gd name="connsiteX11" fmla="*/ 809096 w 1013354"/>
              <a:gd name="connsiteY11" fmla="*/ 349250 h 1292225"/>
              <a:gd name="connsiteX12" fmla="*/ 828146 w 1013354"/>
              <a:gd name="connsiteY12" fmla="*/ 593725 h 1292225"/>
              <a:gd name="connsiteX13" fmla="*/ 859896 w 1013354"/>
              <a:gd name="connsiteY13" fmla="*/ 444500 h 1292225"/>
              <a:gd name="connsiteX14" fmla="*/ 1012296 w 1013354"/>
              <a:gd name="connsiteY14" fmla="*/ 520702 h 1292225"/>
              <a:gd name="connsiteX15" fmla="*/ 974196 w 1013354"/>
              <a:gd name="connsiteY15" fmla="*/ 914400 h 1292225"/>
              <a:gd name="connsiteX16" fmla="*/ 885296 w 1013354"/>
              <a:gd name="connsiteY16" fmla="*/ 1231902 h 1292225"/>
              <a:gd name="connsiteX17" fmla="*/ 374121 w 1013354"/>
              <a:gd name="connsiteY17" fmla="*/ 1292225 h 1292225"/>
              <a:gd name="connsiteX0" fmla="*/ 374121 w 1013354"/>
              <a:gd name="connsiteY0" fmla="*/ 1292225 h 1292225"/>
              <a:gd name="connsiteX1" fmla="*/ 37571 w 1013354"/>
              <a:gd name="connsiteY1" fmla="*/ 733425 h 1292225"/>
              <a:gd name="connsiteX2" fmla="*/ 145521 w 1013354"/>
              <a:gd name="connsiteY2" fmla="*/ 603250 h 1292225"/>
              <a:gd name="connsiteX3" fmla="*/ 285221 w 1013354"/>
              <a:gd name="connsiteY3" fmla="*/ 765175 h 1292225"/>
              <a:gd name="connsiteX4" fmla="*/ 259821 w 1013354"/>
              <a:gd name="connsiteY4" fmla="*/ 73025 h 1292225"/>
              <a:gd name="connsiteX5" fmla="*/ 434446 w 1013354"/>
              <a:gd name="connsiteY5" fmla="*/ 98426 h 1292225"/>
              <a:gd name="connsiteX6" fmla="*/ 457200 w 1013354"/>
              <a:gd name="connsiteY6" fmla="*/ 609600 h 1292225"/>
              <a:gd name="connsiteX7" fmla="*/ 494771 w 1013354"/>
              <a:gd name="connsiteY7" fmla="*/ 301625 h 1292225"/>
              <a:gd name="connsiteX8" fmla="*/ 618596 w 1013354"/>
              <a:gd name="connsiteY8" fmla="*/ 320675 h 1292225"/>
              <a:gd name="connsiteX9" fmla="*/ 647171 w 1013354"/>
              <a:gd name="connsiteY9" fmla="*/ 565150 h 1292225"/>
              <a:gd name="connsiteX10" fmla="*/ 688446 w 1013354"/>
              <a:gd name="connsiteY10" fmla="*/ 349250 h 1292225"/>
              <a:gd name="connsiteX11" fmla="*/ 809096 w 1013354"/>
              <a:gd name="connsiteY11" fmla="*/ 349250 h 1292225"/>
              <a:gd name="connsiteX12" fmla="*/ 828146 w 1013354"/>
              <a:gd name="connsiteY12" fmla="*/ 593725 h 1292225"/>
              <a:gd name="connsiteX13" fmla="*/ 859896 w 1013354"/>
              <a:gd name="connsiteY13" fmla="*/ 444500 h 1292225"/>
              <a:gd name="connsiteX14" fmla="*/ 1012296 w 1013354"/>
              <a:gd name="connsiteY14" fmla="*/ 520702 h 1292225"/>
              <a:gd name="connsiteX15" fmla="*/ 974196 w 1013354"/>
              <a:gd name="connsiteY15" fmla="*/ 914400 h 1292225"/>
              <a:gd name="connsiteX16" fmla="*/ 885296 w 1013354"/>
              <a:gd name="connsiteY16" fmla="*/ 1231902 h 1292225"/>
              <a:gd name="connsiteX17" fmla="*/ 374121 w 1013354"/>
              <a:gd name="connsiteY17" fmla="*/ 1292225 h 1292225"/>
              <a:gd name="connsiteX0" fmla="*/ 374121 w 1013354"/>
              <a:gd name="connsiteY0" fmla="*/ 1292225 h 1292225"/>
              <a:gd name="connsiteX1" fmla="*/ 37571 w 1013354"/>
              <a:gd name="connsiteY1" fmla="*/ 733425 h 1292225"/>
              <a:gd name="connsiteX2" fmla="*/ 145521 w 1013354"/>
              <a:gd name="connsiteY2" fmla="*/ 603250 h 1292225"/>
              <a:gd name="connsiteX3" fmla="*/ 285221 w 1013354"/>
              <a:gd name="connsiteY3" fmla="*/ 765175 h 1292225"/>
              <a:gd name="connsiteX4" fmla="*/ 259821 w 1013354"/>
              <a:gd name="connsiteY4" fmla="*/ 73025 h 1292225"/>
              <a:gd name="connsiteX5" fmla="*/ 434446 w 1013354"/>
              <a:gd name="connsiteY5" fmla="*/ 98426 h 1292225"/>
              <a:gd name="connsiteX6" fmla="*/ 457200 w 1013354"/>
              <a:gd name="connsiteY6" fmla="*/ 609600 h 1292225"/>
              <a:gd name="connsiteX7" fmla="*/ 485246 w 1013354"/>
              <a:gd name="connsiteY7" fmla="*/ 327025 h 1292225"/>
              <a:gd name="connsiteX8" fmla="*/ 618596 w 1013354"/>
              <a:gd name="connsiteY8" fmla="*/ 320675 h 1292225"/>
              <a:gd name="connsiteX9" fmla="*/ 647171 w 1013354"/>
              <a:gd name="connsiteY9" fmla="*/ 565150 h 1292225"/>
              <a:gd name="connsiteX10" fmla="*/ 688446 w 1013354"/>
              <a:gd name="connsiteY10" fmla="*/ 349250 h 1292225"/>
              <a:gd name="connsiteX11" fmla="*/ 809096 w 1013354"/>
              <a:gd name="connsiteY11" fmla="*/ 349250 h 1292225"/>
              <a:gd name="connsiteX12" fmla="*/ 828146 w 1013354"/>
              <a:gd name="connsiteY12" fmla="*/ 593725 h 1292225"/>
              <a:gd name="connsiteX13" fmla="*/ 859896 w 1013354"/>
              <a:gd name="connsiteY13" fmla="*/ 444500 h 1292225"/>
              <a:gd name="connsiteX14" fmla="*/ 1012296 w 1013354"/>
              <a:gd name="connsiteY14" fmla="*/ 520702 h 1292225"/>
              <a:gd name="connsiteX15" fmla="*/ 974196 w 1013354"/>
              <a:gd name="connsiteY15" fmla="*/ 914400 h 1292225"/>
              <a:gd name="connsiteX16" fmla="*/ 885296 w 1013354"/>
              <a:gd name="connsiteY16" fmla="*/ 1231902 h 1292225"/>
              <a:gd name="connsiteX17" fmla="*/ 374121 w 1013354"/>
              <a:gd name="connsiteY17" fmla="*/ 1292225 h 1292225"/>
              <a:gd name="connsiteX0" fmla="*/ 374121 w 1013354"/>
              <a:gd name="connsiteY0" fmla="*/ 1292225 h 1292225"/>
              <a:gd name="connsiteX1" fmla="*/ 37571 w 1013354"/>
              <a:gd name="connsiteY1" fmla="*/ 733425 h 1292225"/>
              <a:gd name="connsiteX2" fmla="*/ 145521 w 1013354"/>
              <a:gd name="connsiteY2" fmla="*/ 603250 h 1292225"/>
              <a:gd name="connsiteX3" fmla="*/ 285221 w 1013354"/>
              <a:gd name="connsiteY3" fmla="*/ 765175 h 1292225"/>
              <a:gd name="connsiteX4" fmla="*/ 259821 w 1013354"/>
              <a:gd name="connsiteY4" fmla="*/ 73025 h 1292225"/>
              <a:gd name="connsiteX5" fmla="*/ 434446 w 1013354"/>
              <a:gd name="connsiteY5" fmla="*/ 98426 h 1292225"/>
              <a:gd name="connsiteX6" fmla="*/ 457200 w 1013354"/>
              <a:gd name="connsiteY6" fmla="*/ 609600 h 1292225"/>
              <a:gd name="connsiteX7" fmla="*/ 485246 w 1013354"/>
              <a:gd name="connsiteY7" fmla="*/ 327025 h 1292225"/>
              <a:gd name="connsiteX8" fmla="*/ 628121 w 1013354"/>
              <a:gd name="connsiteY8" fmla="*/ 346075 h 1292225"/>
              <a:gd name="connsiteX9" fmla="*/ 647171 w 1013354"/>
              <a:gd name="connsiteY9" fmla="*/ 565150 h 1292225"/>
              <a:gd name="connsiteX10" fmla="*/ 688446 w 1013354"/>
              <a:gd name="connsiteY10" fmla="*/ 349250 h 1292225"/>
              <a:gd name="connsiteX11" fmla="*/ 809096 w 1013354"/>
              <a:gd name="connsiteY11" fmla="*/ 349250 h 1292225"/>
              <a:gd name="connsiteX12" fmla="*/ 828146 w 1013354"/>
              <a:gd name="connsiteY12" fmla="*/ 593725 h 1292225"/>
              <a:gd name="connsiteX13" fmla="*/ 859896 w 1013354"/>
              <a:gd name="connsiteY13" fmla="*/ 444500 h 1292225"/>
              <a:gd name="connsiteX14" fmla="*/ 1012296 w 1013354"/>
              <a:gd name="connsiteY14" fmla="*/ 520702 h 1292225"/>
              <a:gd name="connsiteX15" fmla="*/ 974196 w 1013354"/>
              <a:gd name="connsiteY15" fmla="*/ 914400 h 1292225"/>
              <a:gd name="connsiteX16" fmla="*/ 885296 w 1013354"/>
              <a:gd name="connsiteY16" fmla="*/ 1231902 h 1292225"/>
              <a:gd name="connsiteX17" fmla="*/ 374121 w 1013354"/>
              <a:gd name="connsiteY17" fmla="*/ 1292225 h 1292225"/>
              <a:gd name="connsiteX0" fmla="*/ 374121 w 1013354"/>
              <a:gd name="connsiteY0" fmla="*/ 1292225 h 1292225"/>
              <a:gd name="connsiteX1" fmla="*/ 37571 w 1013354"/>
              <a:gd name="connsiteY1" fmla="*/ 733425 h 1292225"/>
              <a:gd name="connsiteX2" fmla="*/ 145521 w 1013354"/>
              <a:gd name="connsiteY2" fmla="*/ 603250 h 1292225"/>
              <a:gd name="connsiteX3" fmla="*/ 285221 w 1013354"/>
              <a:gd name="connsiteY3" fmla="*/ 765175 h 1292225"/>
              <a:gd name="connsiteX4" fmla="*/ 259821 w 1013354"/>
              <a:gd name="connsiteY4" fmla="*/ 73025 h 1292225"/>
              <a:gd name="connsiteX5" fmla="*/ 434446 w 1013354"/>
              <a:gd name="connsiteY5" fmla="*/ 98426 h 1292225"/>
              <a:gd name="connsiteX6" fmla="*/ 457200 w 1013354"/>
              <a:gd name="connsiteY6" fmla="*/ 609600 h 1292225"/>
              <a:gd name="connsiteX7" fmla="*/ 485246 w 1013354"/>
              <a:gd name="connsiteY7" fmla="*/ 327025 h 1292225"/>
              <a:gd name="connsiteX8" fmla="*/ 628121 w 1013354"/>
              <a:gd name="connsiteY8" fmla="*/ 346075 h 1292225"/>
              <a:gd name="connsiteX9" fmla="*/ 647171 w 1013354"/>
              <a:gd name="connsiteY9" fmla="*/ 565150 h 1292225"/>
              <a:gd name="connsiteX10" fmla="*/ 663046 w 1013354"/>
              <a:gd name="connsiteY10" fmla="*/ 365125 h 1292225"/>
              <a:gd name="connsiteX11" fmla="*/ 809096 w 1013354"/>
              <a:gd name="connsiteY11" fmla="*/ 349250 h 1292225"/>
              <a:gd name="connsiteX12" fmla="*/ 828146 w 1013354"/>
              <a:gd name="connsiteY12" fmla="*/ 593725 h 1292225"/>
              <a:gd name="connsiteX13" fmla="*/ 859896 w 1013354"/>
              <a:gd name="connsiteY13" fmla="*/ 444500 h 1292225"/>
              <a:gd name="connsiteX14" fmla="*/ 1012296 w 1013354"/>
              <a:gd name="connsiteY14" fmla="*/ 520702 h 1292225"/>
              <a:gd name="connsiteX15" fmla="*/ 974196 w 1013354"/>
              <a:gd name="connsiteY15" fmla="*/ 914400 h 1292225"/>
              <a:gd name="connsiteX16" fmla="*/ 885296 w 1013354"/>
              <a:gd name="connsiteY16" fmla="*/ 1231902 h 1292225"/>
              <a:gd name="connsiteX17" fmla="*/ 374121 w 1013354"/>
              <a:gd name="connsiteY17" fmla="*/ 1292225 h 1292225"/>
              <a:gd name="connsiteX0" fmla="*/ 374121 w 1013354"/>
              <a:gd name="connsiteY0" fmla="*/ 1292225 h 1292225"/>
              <a:gd name="connsiteX1" fmla="*/ 37571 w 1013354"/>
              <a:gd name="connsiteY1" fmla="*/ 733425 h 1292225"/>
              <a:gd name="connsiteX2" fmla="*/ 145521 w 1013354"/>
              <a:gd name="connsiteY2" fmla="*/ 603250 h 1292225"/>
              <a:gd name="connsiteX3" fmla="*/ 285221 w 1013354"/>
              <a:gd name="connsiteY3" fmla="*/ 765175 h 1292225"/>
              <a:gd name="connsiteX4" fmla="*/ 259821 w 1013354"/>
              <a:gd name="connsiteY4" fmla="*/ 73025 h 1292225"/>
              <a:gd name="connsiteX5" fmla="*/ 434446 w 1013354"/>
              <a:gd name="connsiteY5" fmla="*/ 98426 h 1292225"/>
              <a:gd name="connsiteX6" fmla="*/ 457200 w 1013354"/>
              <a:gd name="connsiteY6" fmla="*/ 609600 h 1292225"/>
              <a:gd name="connsiteX7" fmla="*/ 485246 w 1013354"/>
              <a:gd name="connsiteY7" fmla="*/ 327025 h 1292225"/>
              <a:gd name="connsiteX8" fmla="*/ 628121 w 1013354"/>
              <a:gd name="connsiteY8" fmla="*/ 346075 h 1292225"/>
              <a:gd name="connsiteX9" fmla="*/ 647171 w 1013354"/>
              <a:gd name="connsiteY9" fmla="*/ 565150 h 1292225"/>
              <a:gd name="connsiteX10" fmla="*/ 663046 w 1013354"/>
              <a:gd name="connsiteY10" fmla="*/ 365125 h 1292225"/>
              <a:gd name="connsiteX11" fmla="*/ 809096 w 1013354"/>
              <a:gd name="connsiteY11" fmla="*/ 374650 h 1292225"/>
              <a:gd name="connsiteX12" fmla="*/ 828146 w 1013354"/>
              <a:gd name="connsiteY12" fmla="*/ 593725 h 1292225"/>
              <a:gd name="connsiteX13" fmla="*/ 859896 w 1013354"/>
              <a:gd name="connsiteY13" fmla="*/ 444500 h 1292225"/>
              <a:gd name="connsiteX14" fmla="*/ 1012296 w 1013354"/>
              <a:gd name="connsiteY14" fmla="*/ 520702 h 1292225"/>
              <a:gd name="connsiteX15" fmla="*/ 974196 w 1013354"/>
              <a:gd name="connsiteY15" fmla="*/ 914400 h 1292225"/>
              <a:gd name="connsiteX16" fmla="*/ 885296 w 1013354"/>
              <a:gd name="connsiteY16" fmla="*/ 1231902 h 1292225"/>
              <a:gd name="connsiteX17" fmla="*/ 374121 w 1013354"/>
              <a:gd name="connsiteY17" fmla="*/ 1292225 h 1292225"/>
              <a:gd name="connsiteX0" fmla="*/ 374121 w 1013354"/>
              <a:gd name="connsiteY0" fmla="*/ 1292225 h 1292225"/>
              <a:gd name="connsiteX1" fmla="*/ 37571 w 1013354"/>
              <a:gd name="connsiteY1" fmla="*/ 733425 h 1292225"/>
              <a:gd name="connsiteX2" fmla="*/ 145521 w 1013354"/>
              <a:gd name="connsiteY2" fmla="*/ 603250 h 1292225"/>
              <a:gd name="connsiteX3" fmla="*/ 285221 w 1013354"/>
              <a:gd name="connsiteY3" fmla="*/ 765175 h 1292225"/>
              <a:gd name="connsiteX4" fmla="*/ 259821 w 1013354"/>
              <a:gd name="connsiteY4" fmla="*/ 73025 h 1292225"/>
              <a:gd name="connsiteX5" fmla="*/ 434446 w 1013354"/>
              <a:gd name="connsiteY5" fmla="*/ 98426 h 1292225"/>
              <a:gd name="connsiteX6" fmla="*/ 457200 w 1013354"/>
              <a:gd name="connsiteY6" fmla="*/ 609600 h 1292225"/>
              <a:gd name="connsiteX7" fmla="*/ 485246 w 1013354"/>
              <a:gd name="connsiteY7" fmla="*/ 327025 h 1292225"/>
              <a:gd name="connsiteX8" fmla="*/ 628121 w 1013354"/>
              <a:gd name="connsiteY8" fmla="*/ 346075 h 1292225"/>
              <a:gd name="connsiteX9" fmla="*/ 647171 w 1013354"/>
              <a:gd name="connsiteY9" fmla="*/ 565150 h 1292225"/>
              <a:gd name="connsiteX10" fmla="*/ 663046 w 1013354"/>
              <a:gd name="connsiteY10" fmla="*/ 365125 h 1292225"/>
              <a:gd name="connsiteX11" fmla="*/ 809096 w 1013354"/>
              <a:gd name="connsiteY11" fmla="*/ 374650 h 1292225"/>
              <a:gd name="connsiteX12" fmla="*/ 828146 w 1013354"/>
              <a:gd name="connsiteY12" fmla="*/ 593725 h 1292225"/>
              <a:gd name="connsiteX13" fmla="*/ 878946 w 1013354"/>
              <a:gd name="connsiteY13" fmla="*/ 415925 h 1292225"/>
              <a:gd name="connsiteX14" fmla="*/ 1012296 w 1013354"/>
              <a:gd name="connsiteY14" fmla="*/ 520702 h 1292225"/>
              <a:gd name="connsiteX15" fmla="*/ 974196 w 1013354"/>
              <a:gd name="connsiteY15" fmla="*/ 914400 h 1292225"/>
              <a:gd name="connsiteX16" fmla="*/ 885296 w 1013354"/>
              <a:gd name="connsiteY16" fmla="*/ 1231902 h 1292225"/>
              <a:gd name="connsiteX17" fmla="*/ 374121 w 1013354"/>
              <a:gd name="connsiteY17" fmla="*/ 1292225 h 1292225"/>
              <a:gd name="connsiteX0" fmla="*/ 374121 w 1016529"/>
              <a:gd name="connsiteY0" fmla="*/ 1292225 h 1292225"/>
              <a:gd name="connsiteX1" fmla="*/ 37571 w 1016529"/>
              <a:gd name="connsiteY1" fmla="*/ 733425 h 1292225"/>
              <a:gd name="connsiteX2" fmla="*/ 145521 w 1016529"/>
              <a:gd name="connsiteY2" fmla="*/ 603250 h 1292225"/>
              <a:gd name="connsiteX3" fmla="*/ 285221 w 1016529"/>
              <a:gd name="connsiteY3" fmla="*/ 765175 h 1292225"/>
              <a:gd name="connsiteX4" fmla="*/ 259821 w 1016529"/>
              <a:gd name="connsiteY4" fmla="*/ 73025 h 1292225"/>
              <a:gd name="connsiteX5" fmla="*/ 434446 w 1016529"/>
              <a:gd name="connsiteY5" fmla="*/ 98426 h 1292225"/>
              <a:gd name="connsiteX6" fmla="*/ 457200 w 1016529"/>
              <a:gd name="connsiteY6" fmla="*/ 609600 h 1292225"/>
              <a:gd name="connsiteX7" fmla="*/ 485246 w 1016529"/>
              <a:gd name="connsiteY7" fmla="*/ 327025 h 1292225"/>
              <a:gd name="connsiteX8" fmla="*/ 628121 w 1016529"/>
              <a:gd name="connsiteY8" fmla="*/ 346075 h 1292225"/>
              <a:gd name="connsiteX9" fmla="*/ 647171 w 1016529"/>
              <a:gd name="connsiteY9" fmla="*/ 565150 h 1292225"/>
              <a:gd name="connsiteX10" fmla="*/ 663046 w 1016529"/>
              <a:gd name="connsiteY10" fmla="*/ 365125 h 1292225"/>
              <a:gd name="connsiteX11" fmla="*/ 809096 w 1016529"/>
              <a:gd name="connsiteY11" fmla="*/ 374650 h 1292225"/>
              <a:gd name="connsiteX12" fmla="*/ 828146 w 1016529"/>
              <a:gd name="connsiteY12" fmla="*/ 593725 h 1292225"/>
              <a:gd name="connsiteX13" fmla="*/ 878946 w 1016529"/>
              <a:gd name="connsiteY13" fmla="*/ 415925 h 1292225"/>
              <a:gd name="connsiteX14" fmla="*/ 1015471 w 1016529"/>
              <a:gd name="connsiteY14" fmla="*/ 587377 h 1292225"/>
              <a:gd name="connsiteX15" fmla="*/ 974196 w 1016529"/>
              <a:gd name="connsiteY15" fmla="*/ 914400 h 1292225"/>
              <a:gd name="connsiteX16" fmla="*/ 885296 w 1016529"/>
              <a:gd name="connsiteY16" fmla="*/ 1231902 h 1292225"/>
              <a:gd name="connsiteX17" fmla="*/ 374121 w 1016529"/>
              <a:gd name="connsiteY17" fmla="*/ 1292225 h 1292225"/>
              <a:gd name="connsiteX0" fmla="*/ 374121 w 1032404"/>
              <a:gd name="connsiteY0" fmla="*/ 1292225 h 1292225"/>
              <a:gd name="connsiteX1" fmla="*/ 37571 w 1032404"/>
              <a:gd name="connsiteY1" fmla="*/ 733425 h 1292225"/>
              <a:gd name="connsiteX2" fmla="*/ 145521 w 1032404"/>
              <a:gd name="connsiteY2" fmla="*/ 603250 h 1292225"/>
              <a:gd name="connsiteX3" fmla="*/ 285221 w 1032404"/>
              <a:gd name="connsiteY3" fmla="*/ 765175 h 1292225"/>
              <a:gd name="connsiteX4" fmla="*/ 259821 w 1032404"/>
              <a:gd name="connsiteY4" fmla="*/ 73025 h 1292225"/>
              <a:gd name="connsiteX5" fmla="*/ 434446 w 1032404"/>
              <a:gd name="connsiteY5" fmla="*/ 98426 h 1292225"/>
              <a:gd name="connsiteX6" fmla="*/ 457200 w 1032404"/>
              <a:gd name="connsiteY6" fmla="*/ 609600 h 1292225"/>
              <a:gd name="connsiteX7" fmla="*/ 485246 w 1032404"/>
              <a:gd name="connsiteY7" fmla="*/ 327025 h 1292225"/>
              <a:gd name="connsiteX8" fmla="*/ 628121 w 1032404"/>
              <a:gd name="connsiteY8" fmla="*/ 346075 h 1292225"/>
              <a:gd name="connsiteX9" fmla="*/ 647171 w 1032404"/>
              <a:gd name="connsiteY9" fmla="*/ 565150 h 1292225"/>
              <a:gd name="connsiteX10" fmla="*/ 663046 w 1032404"/>
              <a:gd name="connsiteY10" fmla="*/ 365125 h 1292225"/>
              <a:gd name="connsiteX11" fmla="*/ 809096 w 1032404"/>
              <a:gd name="connsiteY11" fmla="*/ 374650 h 1292225"/>
              <a:gd name="connsiteX12" fmla="*/ 828146 w 1032404"/>
              <a:gd name="connsiteY12" fmla="*/ 593725 h 1292225"/>
              <a:gd name="connsiteX13" fmla="*/ 878946 w 1032404"/>
              <a:gd name="connsiteY13" fmla="*/ 415925 h 1292225"/>
              <a:gd name="connsiteX14" fmla="*/ 1015471 w 1032404"/>
              <a:gd name="connsiteY14" fmla="*/ 587377 h 1292225"/>
              <a:gd name="connsiteX15" fmla="*/ 974196 w 1032404"/>
              <a:gd name="connsiteY15" fmla="*/ 914400 h 1292225"/>
              <a:gd name="connsiteX16" fmla="*/ 885296 w 1032404"/>
              <a:gd name="connsiteY16" fmla="*/ 1231902 h 1292225"/>
              <a:gd name="connsiteX17" fmla="*/ 374121 w 1032404"/>
              <a:gd name="connsiteY17" fmla="*/ 1292225 h 1292225"/>
              <a:gd name="connsiteX0" fmla="*/ 374121 w 1019704"/>
              <a:gd name="connsiteY0" fmla="*/ 1292225 h 1292225"/>
              <a:gd name="connsiteX1" fmla="*/ 37571 w 1019704"/>
              <a:gd name="connsiteY1" fmla="*/ 733425 h 1292225"/>
              <a:gd name="connsiteX2" fmla="*/ 145521 w 1019704"/>
              <a:gd name="connsiteY2" fmla="*/ 603250 h 1292225"/>
              <a:gd name="connsiteX3" fmla="*/ 285221 w 1019704"/>
              <a:gd name="connsiteY3" fmla="*/ 765175 h 1292225"/>
              <a:gd name="connsiteX4" fmla="*/ 259821 w 1019704"/>
              <a:gd name="connsiteY4" fmla="*/ 73025 h 1292225"/>
              <a:gd name="connsiteX5" fmla="*/ 434446 w 1019704"/>
              <a:gd name="connsiteY5" fmla="*/ 98426 h 1292225"/>
              <a:gd name="connsiteX6" fmla="*/ 457200 w 1019704"/>
              <a:gd name="connsiteY6" fmla="*/ 609600 h 1292225"/>
              <a:gd name="connsiteX7" fmla="*/ 485246 w 1019704"/>
              <a:gd name="connsiteY7" fmla="*/ 327025 h 1292225"/>
              <a:gd name="connsiteX8" fmla="*/ 628121 w 1019704"/>
              <a:gd name="connsiteY8" fmla="*/ 346075 h 1292225"/>
              <a:gd name="connsiteX9" fmla="*/ 647171 w 1019704"/>
              <a:gd name="connsiteY9" fmla="*/ 565150 h 1292225"/>
              <a:gd name="connsiteX10" fmla="*/ 663046 w 1019704"/>
              <a:gd name="connsiteY10" fmla="*/ 365125 h 1292225"/>
              <a:gd name="connsiteX11" fmla="*/ 809096 w 1019704"/>
              <a:gd name="connsiteY11" fmla="*/ 374650 h 1292225"/>
              <a:gd name="connsiteX12" fmla="*/ 828146 w 1019704"/>
              <a:gd name="connsiteY12" fmla="*/ 593725 h 1292225"/>
              <a:gd name="connsiteX13" fmla="*/ 878946 w 1019704"/>
              <a:gd name="connsiteY13" fmla="*/ 415925 h 1292225"/>
              <a:gd name="connsiteX14" fmla="*/ 1002771 w 1019704"/>
              <a:gd name="connsiteY14" fmla="*/ 558802 h 1292225"/>
              <a:gd name="connsiteX15" fmla="*/ 974196 w 1019704"/>
              <a:gd name="connsiteY15" fmla="*/ 914400 h 1292225"/>
              <a:gd name="connsiteX16" fmla="*/ 885296 w 1019704"/>
              <a:gd name="connsiteY16" fmla="*/ 1231902 h 1292225"/>
              <a:gd name="connsiteX17" fmla="*/ 374121 w 1019704"/>
              <a:gd name="connsiteY17" fmla="*/ 1292225 h 1292225"/>
              <a:gd name="connsiteX0" fmla="*/ 374121 w 1019704"/>
              <a:gd name="connsiteY0" fmla="*/ 1292225 h 1292225"/>
              <a:gd name="connsiteX1" fmla="*/ 37571 w 1019704"/>
              <a:gd name="connsiteY1" fmla="*/ 733425 h 1292225"/>
              <a:gd name="connsiteX2" fmla="*/ 145521 w 1019704"/>
              <a:gd name="connsiteY2" fmla="*/ 603250 h 1292225"/>
              <a:gd name="connsiteX3" fmla="*/ 285221 w 1019704"/>
              <a:gd name="connsiteY3" fmla="*/ 765175 h 1292225"/>
              <a:gd name="connsiteX4" fmla="*/ 259821 w 1019704"/>
              <a:gd name="connsiteY4" fmla="*/ 73025 h 1292225"/>
              <a:gd name="connsiteX5" fmla="*/ 434446 w 1019704"/>
              <a:gd name="connsiteY5" fmla="*/ 98426 h 1292225"/>
              <a:gd name="connsiteX6" fmla="*/ 457200 w 1019704"/>
              <a:gd name="connsiteY6" fmla="*/ 609600 h 1292225"/>
              <a:gd name="connsiteX7" fmla="*/ 485246 w 1019704"/>
              <a:gd name="connsiteY7" fmla="*/ 327025 h 1292225"/>
              <a:gd name="connsiteX8" fmla="*/ 628121 w 1019704"/>
              <a:gd name="connsiteY8" fmla="*/ 346075 h 1292225"/>
              <a:gd name="connsiteX9" fmla="*/ 647171 w 1019704"/>
              <a:gd name="connsiteY9" fmla="*/ 565150 h 1292225"/>
              <a:gd name="connsiteX10" fmla="*/ 663046 w 1019704"/>
              <a:gd name="connsiteY10" fmla="*/ 365125 h 1292225"/>
              <a:gd name="connsiteX11" fmla="*/ 809096 w 1019704"/>
              <a:gd name="connsiteY11" fmla="*/ 374650 h 1292225"/>
              <a:gd name="connsiteX12" fmla="*/ 828146 w 1019704"/>
              <a:gd name="connsiteY12" fmla="*/ 593725 h 1292225"/>
              <a:gd name="connsiteX13" fmla="*/ 878946 w 1019704"/>
              <a:gd name="connsiteY13" fmla="*/ 415925 h 1292225"/>
              <a:gd name="connsiteX14" fmla="*/ 1002771 w 1019704"/>
              <a:gd name="connsiteY14" fmla="*/ 558802 h 1292225"/>
              <a:gd name="connsiteX15" fmla="*/ 974196 w 1019704"/>
              <a:gd name="connsiteY15" fmla="*/ 914400 h 1292225"/>
              <a:gd name="connsiteX16" fmla="*/ 885296 w 1019704"/>
              <a:gd name="connsiteY16" fmla="*/ 1231902 h 1292225"/>
              <a:gd name="connsiteX17" fmla="*/ 374121 w 1019704"/>
              <a:gd name="connsiteY17" fmla="*/ 1292225 h 1292225"/>
              <a:gd name="connsiteX0" fmla="*/ 374121 w 1016529"/>
              <a:gd name="connsiteY0" fmla="*/ 1292225 h 1292225"/>
              <a:gd name="connsiteX1" fmla="*/ 37571 w 1016529"/>
              <a:gd name="connsiteY1" fmla="*/ 733425 h 1292225"/>
              <a:gd name="connsiteX2" fmla="*/ 145521 w 1016529"/>
              <a:gd name="connsiteY2" fmla="*/ 603250 h 1292225"/>
              <a:gd name="connsiteX3" fmla="*/ 285221 w 1016529"/>
              <a:gd name="connsiteY3" fmla="*/ 765175 h 1292225"/>
              <a:gd name="connsiteX4" fmla="*/ 259821 w 1016529"/>
              <a:gd name="connsiteY4" fmla="*/ 73025 h 1292225"/>
              <a:gd name="connsiteX5" fmla="*/ 434446 w 1016529"/>
              <a:gd name="connsiteY5" fmla="*/ 98426 h 1292225"/>
              <a:gd name="connsiteX6" fmla="*/ 457200 w 1016529"/>
              <a:gd name="connsiteY6" fmla="*/ 609600 h 1292225"/>
              <a:gd name="connsiteX7" fmla="*/ 485246 w 1016529"/>
              <a:gd name="connsiteY7" fmla="*/ 327025 h 1292225"/>
              <a:gd name="connsiteX8" fmla="*/ 628121 w 1016529"/>
              <a:gd name="connsiteY8" fmla="*/ 346075 h 1292225"/>
              <a:gd name="connsiteX9" fmla="*/ 647171 w 1016529"/>
              <a:gd name="connsiteY9" fmla="*/ 565150 h 1292225"/>
              <a:gd name="connsiteX10" fmla="*/ 663046 w 1016529"/>
              <a:gd name="connsiteY10" fmla="*/ 365125 h 1292225"/>
              <a:gd name="connsiteX11" fmla="*/ 809096 w 1016529"/>
              <a:gd name="connsiteY11" fmla="*/ 374650 h 1292225"/>
              <a:gd name="connsiteX12" fmla="*/ 828146 w 1016529"/>
              <a:gd name="connsiteY12" fmla="*/ 593725 h 1292225"/>
              <a:gd name="connsiteX13" fmla="*/ 878946 w 1016529"/>
              <a:gd name="connsiteY13" fmla="*/ 415925 h 1292225"/>
              <a:gd name="connsiteX14" fmla="*/ 999596 w 1016529"/>
              <a:gd name="connsiteY14" fmla="*/ 581027 h 1292225"/>
              <a:gd name="connsiteX15" fmla="*/ 974196 w 1016529"/>
              <a:gd name="connsiteY15" fmla="*/ 914400 h 1292225"/>
              <a:gd name="connsiteX16" fmla="*/ 885296 w 1016529"/>
              <a:gd name="connsiteY16" fmla="*/ 1231902 h 1292225"/>
              <a:gd name="connsiteX17" fmla="*/ 374121 w 1016529"/>
              <a:gd name="connsiteY17" fmla="*/ 1292225 h 1292225"/>
              <a:gd name="connsiteX0" fmla="*/ 374121 w 1007004"/>
              <a:gd name="connsiteY0" fmla="*/ 1292225 h 1292225"/>
              <a:gd name="connsiteX1" fmla="*/ 37571 w 1007004"/>
              <a:gd name="connsiteY1" fmla="*/ 733425 h 1292225"/>
              <a:gd name="connsiteX2" fmla="*/ 145521 w 1007004"/>
              <a:gd name="connsiteY2" fmla="*/ 603250 h 1292225"/>
              <a:gd name="connsiteX3" fmla="*/ 285221 w 1007004"/>
              <a:gd name="connsiteY3" fmla="*/ 765175 h 1292225"/>
              <a:gd name="connsiteX4" fmla="*/ 259821 w 1007004"/>
              <a:gd name="connsiteY4" fmla="*/ 73025 h 1292225"/>
              <a:gd name="connsiteX5" fmla="*/ 434446 w 1007004"/>
              <a:gd name="connsiteY5" fmla="*/ 98426 h 1292225"/>
              <a:gd name="connsiteX6" fmla="*/ 457200 w 1007004"/>
              <a:gd name="connsiteY6" fmla="*/ 609600 h 1292225"/>
              <a:gd name="connsiteX7" fmla="*/ 485246 w 1007004"/>
              <a:gd name="connsiteY7" fmla="*/ 327025 h 1292225"/>
              <a:gd name="connsiteX8" fmla="*/ 628121 w 1007004"/>
              <a:gd name="connsiteY8" fmla="*/ 346075 h 1292225"/>
              <a:gd name="connsiteX9" fmla="*/ 647171 w 1007004"/>
              <a:gd name="connsiteY9" fmla="*/ 565150 h 1292225"/>
              <a:gd name="connsiteX10" fmla="*/ 663046 w 1007004"/>
              <a:gd name="connsiteY10" fmla="*/ 365125 h 1292225"/>
              <a:gd name="connsiteX11" fmla="*/ 809096 w 1007004"/>
              <a:gd name="connsiteY11" fmla="*/ 374650 h 1292225"/>
              <a:gd name="connsiteX12" fmla="*/ 828146 w 1007004"/>
              <a:gd name="connsiteY12" fmla="*/ 593725 h 1292225"/>
              <a:gd name="connsiteX13" fmla="*/ 878946 w 1007004"/>
              <a:gd name="connsiteY13" fmla="*/ 415925 h 1292225"/>
              <a:gd name="connsiteX14" fmla="*/ 999596 w 1007004"/>
              <a:gd name="connsiteY14" fmla="*/ 581027 h 1292225"/>
              <a:gd name="connsiteX15" fmla="*/ 974196 w 1007004"/>
              <a:gd name="connsiteY15" fmla="*/ 914400 h 1292225"/>
              <a:gd name="connsiteX16" fmla="*/ 885296 w 1007004"/>
              <a:gd name="connsiteY16" fmla="*/ 1231902 h 1292225"/>
              <a:gd name="connsiteX17" fmla="*/ 374121 w 1007004"/>
              <a:gd name="connsiteY17" fmla="*/ 1292225 h 1292225"/>
              <a:gd name="connsiteX0" fmla="*/ 374121 w 1001713"/>
              <a:gd name="connsiteY0" fmla="*/ 1292225 h 1292225"/>
              <a:gd name="connsiteX1" fmla="*/ 37571 w 1001713"/>
              <a:gd name="connsiteY1" fmla="*/ 733425 h 1292225"/>
              <a:gd name="connsiteX2" fmla="*/ 145521 w 1001713"/>
              <a:gd name="connsiteY2" fmla="*/ 603250 h 1292225"/>
              <a:gd name="connsiteX3" fmla="*/ 285221 w 1001713"/>
              <a:gd name="connsiteY3" fmla="*/ 765175 h 1292225"/>
              <a:gd name="connsiteX4" fmla="*/ 259821 w 1001713"/>
              <a:gd name="connsiteY4" fmla="*/ 73025 h 1292225"/>
              <a:gd name="connsiteX5" fmla="*/ 434446 w 1001713"/>
              <a:gd name="connsiteY5" fmla="*/ 98426 h 1292225"/>
              <a:gd name="connsiteX6" fmla="*/ 457200 w 1001713"/>
              <a:gd name="connsiteY6" fmla="*/ 609600 h 1292225"/>
              <a:gd name="connsiteX7" fmla="*/ 485246 w 1001713"/>
              <a:gd name="connsiteY7" fmla="*/ 327025 h 1292225"/>
              <a:gd name="connsiteX8" fmla="*/ 628121 w 1001713"/>
              <a:gd name="connsiteY8" fmla="*/ 346075 h 1292225"/>
              <a:gd name="connsiteX9" fmla="*/ 647171 w 1001713"/>
              <a:gd name="connsiteY9" fmla="*/ 565150 h 1292225"/>
              <a:gd name="connsiteX10" fmla="*/ 663046 w 1001713"/>
              <a:gd name="connsiteY10" fmla="*/ 365125 h 1292225"/>
              <a:gd name="connsiteX11" fmla="*/ 809096 w 1001713"/>
              <a:gd name="connsiteY11" fmla="*/ 374650 h 1292225"/>
              <a:gd name="connsiteX12" fmla="*/ 828146 w 1001713"/>
              <a:gd name="connsiteY12" fmla="*/ 593725 h 1292225"/>
              <a:gd name="connsiteX13" fmla="*/ 878946 w 1001713"/>
              <a:gd name="connsiteY13" fmla="*/ 415925 h 1292225"/>
              <a:gd name="connsiteX14" fmla="*/ 999596 w 1001713"/>
              <a:gd name="connsiteY14" fmla="*/ 581027 h 1292225"/>
              <a:gd name="connsiteX15" fmla="*/ 974196 w 1001713"/>
              <a:gd name="connsiteY15" fmla="*/ 914400 h 1292225"/>
              <a:gd name="connsiteX16" fmla="*/ 885296 w 1001713"/>
              <a:gd name="connsiteY16" fmla="*/ 1231902 h 1292225"/>
              <a:gd name="connsiteX17" fmla="*/ 374121 w 1001713"/>
              <a:gd name="connsiteY17" fmla="*/ 1292225 h 1292225"/>
              <a:gd name="connsiteX0" fmla="*/ 374121 w 1001713"/>
              <a:gd name="connsiteY0" fmla="*/ 1292225 h 1292225"/>
              <a:gd name="connsiteX1" fmla="*/ 37571 w 1001713"/>
              <a:gd name="connsiteY1" fmla="*/ 733425 h 1292225"/>
              <a:gd name="connsiteX2" fmla="*/ 145521 w 1001713"/>
              <a:gd name="connsiteY2" fmla="*/ 603250 h 1292225"/>
              <a:gd name="connsiteX3" fmla="*/ 285221 w 1001713"/>
              <a:gd name="connsiteY3" fmla="*/ 765175 h 1292225"/>
              <a:gd name="connsiteX4" fmla="*/ 259821 w 1001713"/>
              <a:gd name="connsiteY4" fmla="*/ 73025 h 1292225"/>
              <a:gd name="connsiteX5" fmla="*/ 450321 w 1001713"/>
              <a:gd name="connsiteY5" fmla="*/ 117476 h 1292225"/>
              <a:gd name="connsiteX6" fmla="*/ 457200 w 1001713"/>
              <a:gd name="connsiteY6" fmla="*/ 609600 h 1292225"/>
              <a:gd name="connsiteX7" fmla="*/ 485246 w 1001713"/>
              <a:gd name="connsiteY7" fmla="*/ 327025 h 1292225"/>
              <a:gd name="connsiteX8" fmla="*/ 628121 w 1001713"/>
              <a:gd name="connsiteY8" fmla="*/ 346075 h 1292225"/>
              <a:gd name="connsiteX9" fmla="*/ 647171 w 1001713"/>
              <a:gd name="connsiteY9" fmla="*/ 565150 h 1292225"/>
              <a:gd name="connsiteX10" fmla="*/ 663046 w 1001713"/>
              <a:gd name="connsiteY10" fmla="*/ 365125 h 1292225"/>
              <a:gd name="connsiteX11" fmla="*/ 809096 w 1001713"/>
              <a:gd name="connsiteY11" fmla="*/ 374650 h 1292225"/>
              <a:gd name="connsiteX12" fmla="*/ 828146 w 1001713"/>
              <a:gd name="connsiteY12" fmla="*/ 593725 h 1292225"/>
              <a:gd name="connsiteX13" fmla="*/ 878946 w 1001713"/>
              <a:gd name="connsiteY13" fmla="*/ 415925 h 1292225"/>
              <a:gd name="connsiteX14" fmla="*/ 999596 w 1001713"/>
              <a:gd name="connsiteY14" fmla="*/ 581027 h 1292225"/>
              <a:gd name="connsiteX15" fmla="*/ 974196 w 1001713"/>
              <a:gd name="connsiteY15" fmla="*/ 914400 h 1292225"/>
              <a:gd name="connsiteX16" fmla="*/ 885296 w 1001713"/>
              <a:gd name="connsiteY16" fmla="*/ 1231902 h 1292225"/>
              <a:gd name="connsiteX17" fmla="*/ 374121 w 1001713"/>
              <a:gd name="connsiteY17" fmla="*/ 1292225 h 1292225"/>
              <a:gd name="connsiteX0" fmla="*/ 374121 w 1001713"/>
              <a:gd name="connsiteY0" fmla="*/ 1282700 h 1282700"/>
              <a:gd name="connsiteX1" fmla="*/ 37571 w 1001713"/>
              <a:gd name="connsiteY1" fmla="*/ 723900 h 1282700"/>
              <a:gd name="connsiteX2" fmla="*/ 145521 w 1001713"/>
              <a:gd name="connsiteY2" fmla="*/ 593725 h 1282700"/>
              <a:gd name="connsiteX3" fmla="*/ 285221 w 1001713"/>
              <a:gd name="connsiteY3" fmla="*/ 755650 h 1282700"/>
              <a:gd name="connsiteX4" fmla="*/ 294746 w 1001713"/>
              <a:gd name="connsiteY4" fmla="*/ 73025 h 1282700"/>
              <a:gd name="connsiteX5" fmla="*/ 450321 w 1001713"/>
              <a:gd name="connsiteY5" fmla="*/ 107951 h 1282700"/>
              <a:gd name="connsiteX6" fmla="*/ 457200 w 1001713"/>
              <a:gd name="connsiteY6" fmla="*/ 600075 h 1282700"/>
              <a:gd name="connsiteX7" fmla="*/ 485246 w 1001713"/>
              <a:gd name="connsiteY7" fmla="*/ 317500 h 1282700"/>
              <a:gd name="connsiteX8" fmla="*/ 628121 w 1001713"/>
              <a:gd name="connsiteY8" fmla="*/ 336550 h 1282700"/>
              <a:gd name="connsiteX9" fmla="*/ 647171 w 1001713"/>
              <a:gd name="connsiteY9" fmla="*/ 555625 h 1282700"/>
              <a:gd name="connsiteX10" fmla="*/ 663046 w 1001713"/>
              <a:gd name="connsiteY10" fmla="*/ 355600 h 1282700"/>
              <a:gd name="connsiteX11" fmla="*/ 809096 w 1001713"/>
              <a:gd name="connsiteY11" fmla="*/ 365125 h 1282700"/>
              <a:gd name="connsiteX12" fmla="*/ 828146 w 1001713"/>
              <a:gd name="connsiteY12" fmla="*/ 584200 h 1282700"/>
              <a:gd name="connsiteX13" fmla="*/ 878946 w 1001713"/>
              <a:gd name="connsiteY13" fmla="*/ 406400 h 1282700"/>
              <a:gd name="connsiteX14" fmla="*/ 999596 w 1001713"/>
              <a:gd name="connsiteY14" fmla="*/ 571502 h 1282700"/>
              <a:gd name="connsiteX15" fmla="*/ 974196 w 1001713"/>
              <a:gd name="connsiteY15" fmla="*/ 904875 h 1282700"/>
              <a:gd name="connsiteX16" fmla="*/ 885296 w 1001713"/>
              <a:gd name="connsiteY16" fmla="*/ 1222377 h 1282700"/>
              <a:gd name="connsiteX17" fmla="*/ 374121 w 1001713"/>
              <a:gd name="connsiteY17" fmla="*/ 128270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1713" h="1282700">
                <a:moveTo>
                  <a:pt x="374121" y="1282700"/>
                </a:moveTo>
                <a:cubicBezTo>
                  <a:pt x="303742" y="1114954"/>
                  <a:pt x="167217" y="821796"/>
                  <a:pt x="37571" y="723900"/>
                </a:cubicBezTo>
                <a:cubicBezTo>
                  <a:pt x="0" y="606954"/>
                  <a:pt x="104246" y="588433"/>
                  <a:pt x="145521" y="593725"/>
                </a:cubicBezTo>
                <a:cubicBezTo>
                  <a:pt x="186796" y="599017"/>
                  <a:pt x="197909" y="642937"/>
                  <a:pt x="285221" y="755650"/>
                </a:cubicBezTo>
                <a:cubicBezTo>
                  <a:pt x="271463" y="663046"/>
                  <a:pt x="277284" y="203200"/>
                  <a:pt x="294746" y="73025"/>
                </a:cubicBezTo>
                <a:cubicBezTo>
                  <a:pt x="328084" y="0"/>
                  <a:pt x="420159" y="23284"/>
                  <a:pt x="450321" y="107951"/>
                </a:cubicBezTo>
                <a:cubicBezTo>
                  <a:pt x="451909" y="237068"/>
                  <a:pt x="451379" y="565150"/>
                  <a:pt x="457200" y="600075"/>
                </a:cubicBezTo>
                <a:cubicBezTo>
                  <a:pt x="463021" y="635000"/>
                  <a:pt x="458788" y="358775"/>
                  <a:pt x="485246" y="317500"/>
                </a:cubicBezTo>
                <a:cubicBezTo>
                  <a:pt x="533929" y="269875"/>
                  <a:pt x="601134" y="296863"/>
                  <a:pt x="628121" y="336550"/>
                </a:cubicBezTo>
                <a:cubicBezTo>
                  <a:pt x="655109" y="376238"/>
                  <a:pt x="641350" y="552450"/>
                  <a:pt x="647171" y="555625"/>
                </a:cubicBezTo>
                <a:cubicBezTo>
                  <a:pt x="652992" y="558800"/>
                  <a:pt x="636059" y="387350"/>
                  <a:pt x="663046" y="355600"/>
                </a:cubicBezTo>
                <a:cubicBezTo>
                  <a:pt x="690033" y="323850"/>
                  <a:pt x="781579" y="327025"/>
                  <a:pt x="809096" y="365125"/>
                </a:cubicBezTo>
                <a:cubicBezTo>
                  <a:pt x="836613" y="403225"/>
                  <a:pt x="816504" y="577321"/>
                  <a:pt x="828146" y="584200"/>
                </a:cubicBezTo>
                <a:cubicBezTo>
                  <a:pt x="839788" y="591079"/>
                  <a:pt x="844021" y="418042"/>
                  <a:pt x="878946" y="406400"/>
                </a:cubicBezTo>
                <a:cubicBezTo>
                  <a:pt x="974196" y="382058"/>
                  <a:pt x="1001713" y="508531"/>
                  <a:pt x="999596" y="571502"/>
                </a:cubicBezTo>
                <a:cubicBezTo>
                  <a:pt x="987954" y="736073"/>
                  <a:pt x="999596" y="786871"/>
                  <a:pt x="974196" y="904875"/>
                </a:cubicBezTo>
                <a:cubicBezTo>
                  <a:pt x="958321" y="1007004"/>
                  <a:pt x="934082" y="1035094"/>
                  <a:pt x="885296" y="1222377"/>
                </a:cubicBezTo>
                <a:cubicBezTo>
                  <a:pt x="795867" y="1256773"/>
                  <a:pt x="603250" y="1272646"/>
                  <a:pt x="374121" y="1282700"/>
                </a:cubicBezTo>
                <a:close/>
              </a:path>
            </a:pathLst>
          </a:custGeom>
          <a:noFill/>
          <a:ln w="28575" cmpd="sng">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30" name="Oval Callout 1"/>
          <p:cNvSpPr/>
          <p:nvPr userDrawn="1"/>
        </p:nvSpPr>
        <p:spPr>
          <a:xfrm>
            <a:off x="6919913" y="1201738"/>
            <a:ext cx="1004887" cy="698500"/>
          </a:xfrm>
          <a:prstGeom prst="wedgeEllipseCallout">
            <a:avLst>
              <a:gd name="adj1" fmla="val 37591"/>
              <a:gd name="adj2" fmla="val 78881"/>
            </a:avLst>
          </a:prstGeom>
          <a:noFill/>
          <a:ln w="28575">
            <a:solidFill>
              <a:srgbClr val="FFCC00"/>
            </a:solidFill>
          </a:ln>
        </p:spPr>
        <p:style>
          <a:lnRef idx="2">
            <a:schemeClr val="dk1"/>
          </a:lnRef>
          <a:fillRef idx="1">
            <a:schemeClr val="lt1"/>
          </a:fillRef>
          <a:effectRef idx="0">
            <a:schemeClr val="dk1"/>
          </a:effectRef>
          <a:fontRef idx="minor">
            <a:schemeClr val="dk1"/>
          </a:fontRef>
        </p:style>
        <p:txBody>
          <a:bodyPr anchor="ctr"/>
          <a:lstStyle/>
          <a:p>
            <a:pPr algn="ctr" defTabSz="208929" fontAlgn="auto">
              <a:spcBef>
                <a:spcPts val="0"/>
              </a:spcBef>
              <a:spcAft>
                <a:spcPts val="0"/>
              </a:spcAft>
              <a:defRPr/>
            </a:pPr>
            <a:endParaRPr lang="en-US"/>
          </a:p>
        </p:txBody>
      </p:sp>
      <p:grpSp>
        <p:nvGrpSpPr>
          <p:cNvPr id="31" name="Group 239"/>
          <p:cNvGrpSpPr>
            <a:grpSpLocks noChangeAspect="1"/>
          </p:cNvGrpSpPr>
          <p:nvPr userDrawn="1"/>
        </p:nvGrpSpPr>
        <p:grpSpPr>
          <a:xfrm rot="19737339">
            <a:off x="5418615" y="295055"/>
            <a:ext cx="632172" cy="790214"/>
            <a:chOff x="838199" y="3733801"/>
            <a:chExt cx="489888" cy="457200"/>
          </a:xfrm>
          <a:noFill/>
        </p:grpSpPr>
        <p:sp>
          <p:nvSpPr>
            <p:cNvPr id="32" name="Rounded Rectangle 2"/>
            <p:cNvSpPr/>
            <p:nvPr/>
          </p:nvSpPr>
          <p:spPr>
            <a:xfrm rot="4777577">
              <a:off x="781664" y="3790336"/>
              <a:ext cx="457200" cy="344129"/>
            </a:xfrm>
            <a:prstGeom prst="roundRect">
              <a:avLst/>
            </a:prstGeom>
            <a:grp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33" name="Rounded Rectangle 3"/>
            <p:cNvSpPr/>
            <p:nvPr/>
          </p:nvSpPr>
          <p:spPr>
            <a:xfrm rot="4777577">
              <a:off x="846978" y="3839497"/>
              <a:ext cx="326572" cy="245807"/>
            </a:xfrm>
            <a:prstGeom prst="roundRect">
              <a:avLst/>
            </a:prstGeom>
            <a:grp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34" name="Diagonal Stripe 4"/>
            <p:cNvSpPr/>
            <p:nvPr/>
          </p:nvSpPr>
          <p:spPr>
            <a:xfrm rot="12011087" flipV="1">
              <a:off x="997034" y="3940359"/>
              <a:ext cx="331053" cy="96218"/>
            </a:xfrm>
            <a:prstGeom prst="diagStripe">
              <a:avLst/>
            </a:prstGeom>
            <a:grpFill/>
            <a:ln w="28575">
              <a:solidFill>
                <a:srgbClr val="00B0F0"/>
              </a:solidFill>
            </a:ln>
          </p:spPr>
          <p:style>
            <a:lnRef idx="1">
              <a:schemeClr val="dk1"/>
            </a:lnRef>
            <a:fillRef idx="3">
              <a:schemeClr val="dk1"/>
            </a:fillRef>
            <a:effectRef idx="2">
              <a:schemeClr val="dk1"/>
            </a:effectRef>
            <a:fontRef idx="minor">
              <a:schemeClr val="lt1"/>
            </a:fontRef>
          </p:style>
          <p:txBody>
            <a:bodyPr anchor="ctr"/>
            <a:lstStyle/>
            <a:p>
              <a:pPr algn="ctr" defTabSz="208929" fontAlgn="auto">
                <a:spcBef>
                  <a:spcPts val="0"/>
                </a:spcBef>
                <a:spcAft>
                  <a:spcPts val="0"/>
                </a:spcAft>
                <a:defRPr/>
              </a:pPr>
              <a:endParaRPr lang="en-US">
                <a:solidFill>
                  <a:schemeClr val="tx1"/>
                </a:solidFill>
              </a:endParaRPr>
            </a:p>
          </p:txBody>
        </p:sp>
      </p:grpSp>
      <p:grpSp>
        <p:nvGrpSpPr>
          <p:cNvPr id="35" name="Group 4"/>
          <p:cNvGrpSpPr/>
          <p:nvPr userDrawn="1"/>
        </p:nvGrpSpPr>
        <p:grpSpPr>
          <a:xfrm>
            <a:off x="6442347" y="2132856"/>
            <a:ext cx="762000" cy="762000"/>
            <a:chOff x="1524000" y="4191000"/>
            <a:chExt cx="1600200" cy="1524000"/>
          </a:xfrm>
          <a:noFill/>
        </p:grpSpPr>
        <p:sp>
          <p:nvSpPr>
            <p:cNvPr id="36" name="Rounded Rectangle 5"/>
            <p:cNvSpPr/>
            <p:nvPr/>
          </p:nvSpPr>
          <p:spPr>
            <a:xfrm>
              <a:off x="1524000" y="4191000"/>
              <a:ext cx="1600200" cy="1524000"/>
            </a:xfrm>
            <a:prstGeom prst="roundRect">
              <a:avLst/>
            </a:prstGeom>
            <a:grpFill/>
            <a:ln w="28575">
              <a:solidFill>
                <a:srgbClr val="0066FF"/>
              </a:solidFill>
            </a:ln>
          </p:spPr>
          <p:style>
            <a:lnRef idx="2">
              <a:schemeClr val="dk1"/>
            </a:lnRef>
            <a:fillRef idx="1">
              <a:schemeClr val="lt1"/>
            </a:fillRef>
            <a:effectRef idx="0">
              <a:schemeClr val="dk1"/>
            </a:effectRef>
            <a:fontRef idx="minor">
              <a:schemeClr val="dk1"/>
            </a:fontRef>
          </p:style>
          <p:txBody>
            <a:bodyPr anchor="ctr"/>
            <a:lstStyle/>
            <a:p>
              <a:pPr algn="ctr" defTabSz="208929" fontAlgn="auto">
                <a:spcBef>
                  <a:spcPts val="0"/>
                </a:spcBef>
                <a:spcAft>
                  <a:spcPts val="0"/>
                </a:spcAft>
                <a:defRPr/>
              </a:pPr>
              <a:endParaRPr lang="en-US" sz="2800">
                <a:solidFill>
                  <a:srgbClr val="66FFFF"/>
                </a:solidFill>
              </a:endParaRPr>
            </a:p>
          </p:txBody>
        </p:sp>
        <p:sp>
          <p:nvSpPr>
            <p:cNvPr id="37" name="Rounded Rectangle 6"/>
            <p:cNvSpPr/>
            <p:nvPr/>
          </p:nvSpPr>
          <p:spPr>
            <a:xfrm>
              <a:off x="1828800" y="4343400"/>
              <a:ext cx="990600" cy="1066800"/>
            </a:xfrm>
            <a:prstGeom prst="roundRect">
              <a:avLst/>
            </a:prstGeom>
            <a:grpFill/>
            <a:ln w="28575">
              <a:solidFill>
                <a:srgbClr val="0066FF"/>
              </a:solidFill>
            </a:ln>
          </p:spPr>
          <p:style>
            <a:lnRef idx="2">
              <a:schemeClr val="dk1"/>
            </a:lnRef>
            <a:fillRef idx="1">
              <a:schemeClr val="lt1"/>
            </a:fillRef>
            <a:effectRef idx="0">
              <a:schemeClr val="dk1"/>
            </a:effectRef>
            <a:fontRef idx="minor">
              <a:schemeClr val="dk1"/>
            </a:fontRef>
          </p:style>
          <p:txBody>
            <a:bodyPr anchor="ctr"/>
            <a:lstStyle/>
            <a:p>
              <a:pPr algn="ctr" defTabSz="208929" fontAlgn="auto">
                <a:spcBef>
                  <a:spcPts val="0"/>
                </a:spcBef>
                <a:spcAft>
                  <a:spcPts val="0"/>
                </a:spcAft>
                <a:defRPr/>
              </a:pPr>
              <a:r>
                <a:rPr lang="pt-BR" sz="2800" dirty="0">
                  <a:solidFill>
                    <a:srgbClr val="0066FF"/>
                  </a:solidFill>
                  <a:latin typeface="Arial" pitchFamily="34" charset="0"/>
                  <a:cs typeface="Arial" pitchFamily="34" charset="0"/>
                </a:rPr>
                <a:t>A</a:t>
              </a:r>
              <a:endParaRPr lang="en-US" sz="2800" dirty="0">
                <a:solidFill>
                  <a:srgbClr val="0066FF"/>
                </a:solidFill>
                <a:latin typeface="Arial" pitchFamily="34" charset="0"/>
                <a:cs typeface="Arial" pitchFamily="34" charset="0"/>
              </a:endParaRPr>
            </a:p>
          </p:txBody>
        </p:sp>
      </p:grpSp>
      <p:sp>
        <p:nvSpPr>
          <p:cNvPr id="38" name="Rectangle 3"/>
          <p:cNvSpPr txBox="1">
            <a:spLocks noChangeArrowheads="1"/>
          </p:cNvSpPr>
          <p:nvPr userDrawn="1"/>
        </p:nvSpPr>
        <p:spPr bwMode="auto">
          <a:xfrm>
            <a:off x="6516688" y="6226175"/>
            <a:ext cx="2895600" cy="533400"/>
          </a:xfrm>
          <a:prstGeom prst="rect">
            <a:avLst/>
          </a:prstGeom>
          <a:noFill/>
          <a:ln w="9525">
            <a:noFill/>
            <a:miter lim="800000"/>
            <a:headEnd/>
            <a:tailEnd/>
          </a:ln>
        </p:spPr>
        <p:txBody>
          <a:bodyPr/>
          <a:lstStyle/>
          <a:p>
            <a:pPr fontAlgn="auto">
              <a:spcBef>
                <a:spcPct val="20000"/>
              </a:spcBef>
              <a:spcAft>
                <a:spcPts val="0"/>
              </a:spcAft>
              <a:buClr>
                <a:schemeClr val="accent1"/>
              </a:buClr>
              <a:buFont typeface="Arial" pitchFamily="34" charset="0"/>
              <a:buNone/>
              <a:defRPr/>
            </a:pPr>
            <a:r>
              <a:rPr lang="pt-BR" sz="2300" b="1" dirty="0">
                <a:solidFill>
                  <a:schemeClr val="accent1">
                    <a:lumMod val="50000"/>
                  </a:schemeClr>
                </a:solidFill>
                <a:latin typeface="+mn-lt"/>
              </a:rPr>
              <a:t>Barbosa e Silva </a:t>
            </a:r>
            <a:r>
              <a:rPr lang="pt-BR" sz="2300" b="1" dirty="0">
                <a:solidFill>
                  <a:schemeClr val="accent1">
                    <a:lumMod val="60000"/>
                    <a:lumOff val="40000"/>
                  </a:schemeClr>
                </a:solidFill>
                <a:latin typeface="+mn-lt"/>
              </a:rPr>
              <a:t>2010</a:t>
            </a:r>
          </a:p>
        </p:txBody>
      </p:sp>
      <p:grpSp>
        <p:nvGrpSpPr>
          <p:cNvPr id="39" name="Group 208"/>
          <p:cNvGrpSpPr>
            <a:grpSpLocks noChangeAspect="1"/>
          </p:cNvGrpSpPr>
          <p:nvPr userDrawn="1"/>
        </p:nvGrpSpPr>
        <p:grpSpPr>
          <a:xfrm rot="2700000">
            <a:off x="6271452" y="751330"/>
            <a:ext cx="510230" cy="831428"/>
            <a:chOff x="4625052" y="3796473"/>
            <a:chExt cx="130906" cy="211400"/>
          </a:xfrm>
          <a:noFill/>
        </p:grpSpPr>
        <p:sp>
          <p:nvSpPr>
            <p:cNvPr id="40" name="Rounded Rectangle 2"/>
            <p:cNvSpPr/>
            <p:nvPr/>
          </p:nvSpPr>
          <p:spPr>
            <a:xfrm rot="3592972">
              <a:off x="4588073" y="3839987"/>
              <a:ext cx="211400" cy="124371"/>
            </a:xfrm>
            <a:prstGeom prst="roundRect">
              <a:avLst/>
            </a:prstGeom>
            <a:grpFill/>
            <a:ln w="28575">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41" name="Rounded Rectangle 3"/>
            <p:cNvSpPr/>
            <p:nvPr/>
          </p:nvSpPr>
          <p:spPr>
            <a:xfrm rot="3592972">
              <a:off x="4631828" y="3814607"/>
              <a:ext cx="75285" cy="88837"/>
            </a:xfrm>
            <a:prstGeom prst="roundRect">
              <a:avLst/>
            </a:prstGeom>
            <a:grpFill/>
            <a:ln w="28575">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grpSp>
      <p:sp>
        <p:nvSpPr>
          <p:cNvPr id="42" name="Freeform 1"/>
          <p:cNvSpPr/>
          <p:nvPr userDrawn="1"/>
        </p:nvSpPr>
        <p:spPr>
          <a:xfrm rot="900000">
            <a:off x="5611813" y="2501900"/>
            <a:ext cx="717550" cy="728663"/>
          </a:xfrm>
          <a:custGeom>
            <a:avLst/>
            <a:gdLst>
              <a:gd name="connsiteX0" fmla="*/ 0 w 621507"/>
              <a:gd name="connsiteY0" fmla="*/ 0 h 631032"/>
              <a:gd name="connsiteX1" fmla="*/ 604838 w 621507"/>
              <a:gd name="connsiteY1" fmla="*/ 278607 h 631032"/>
              <a:gd name="connsiteX2" fmla="*/ 426244 w 621507"/>
              <a:gd name="connsiteY2" fmla="*/ 376238 h 631032"/>
              <a:gd name="connsiteX3" fmla="*/ 621507 w 621507"/>
              <a:gd name="connsiteY3" fmla="*/ 576263 h 631032"/>
              <a:gd name="connsiteX4" fmla="*/ 576263 w 621507"/>
              <a:gd name="connsiteY4" fmla="*/ 631032 h 631032"/>
              <a:gd name="connsiteX5" fmla="*/ 364332 w 621507"/>
              <a:gd name="connsiteY5" fmla="*/ 426244 h 631032"/>
              <a:gd name="connsiteX6" fmla="*/ 276225 w 621507"/>
              <a:gd name="connsiteY6" fmla="*/ 619125 h 631032"/>
              <a:gd name="connsiteX7" fmla="*/ 0 w 621507"/>
              <a:gd name="connsiteY7" fmla="*/ 0 h 631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1507" h="631032">
                <a:moveTo>
                  <a:pt x="0" y="0"/>
                </a:moveTo>
                <a:lnTo>
                  <a:pt x="604838" y="278607"/>
                </a:lnTo>
                <a:lnTo>
                  <a:pt x="426244" y="376238"/>
                </a:lnTo>
                <a:lnTo>
                  <a:pt x="621507" y="576263"/>
                </a:lnTo>
                <a:lnTo>
                  <a:pt x="576263" y="631032"/>
                </a:lnTo>
                <a:lnTo>
                  <a:pt x="364332" y="426244"/>
                </a:lnTo>
                <a:lnTo>
                  <a:pt x="276225" y="619125"/>
                </a:lnTo>
                <a:lnTo>
                  <a:pt x="0" y="0"/>
                </a:lnTo>
                <a:close/>
              </a:path>
            </a:pathLst>
          </a:custGeom>
          <a:noFill/>
          <a:ln w="28575">
            <a:solidFill>
              <a:srgbClr val="FF9933"/>
            </a:solidFill>
          </a:ln>
        </p:spPr>
        <p:style>
          <a:lnRef idx="2">
            <a:schemeClr val="dk1"/>
          </a:lnRef>
          <a:fillRef idx="1">
            <a:schemeClr val="lt1"/>
          </a:fillRef>
          <a:effectRef idx="0">
            <a:schemeClr val="dk1"/>
          </a:effectRef>
          <a:fontRef idx="minor">
            <a:schemeClr val="dk1"/>
          </a:fontRef>
        </p:style>
        <p:txBody>
          <a:bodyPr anchor="ctr"/>
          <a:lstStyle/>
          <a:p>
            <a:pPr algn="ctr" defTabSz="208929" fontAlgn="auto">
              <a:spcBef>
                <a:spcPts val="0"/>
              </a:spcBef>
              <a:spcAft>
                <a:spcPts val="0"/>
              </a:spcAft>
              <a:defRPr/>
            </a:pPr>
            <a:endParaRPr lang="en-US"/>
          </a:p>
        </p:txBody>
      </p:sp>
      <p:sp>
        <p:nvSpPr>
          <p:cNvPr id="2" name="Title 1"/>
          <p:cNvSpPr>
            <a:spLocks noGrp="1"/>
          </p:cNvSpPr>
          <p:nvPr>
            <p:ph type="ctrTitle"/>
          </p:nvPr>
        </p:nvSpPr>
        <p:spPr>
          <a:xfrm>
            <a:off x="685800" y="2563217"/>
            <a:ext cx="7543800" cy="2593975"/>
          </a:xfrm>
        </p:spPr>
        <p:txBody>
          <a:bodyPr anchor="b"/>
          <a:lstStyle>
            <a:lvl1pPr>
              <a:defRPr sz="6600">
                <a:ln>
                  <a:noFill/>
                </a:ln>
                <a:solidFill>
                  <a:schemeClr val="tx2"/>
                </a:solidFill>
              </a:defRPr>
            </a:lvl1pPr>
          </a:lstStyle>
          <a:p>
            <a:r>
              <a:rPr lang="pt-BR" smtClean="0"/>
              <a:t>Clique para editar o estilo do título mestre</a:t>
            </a:r>
            <a:endParaRPr lang="en-US" dirty="0"/>
          </a:p>
        </p:txBody>
      </p:sp>
      <p:sp>
        <p:nvSpPr>
          <p:cNvPr id="3" name="Subtitle 2"/>
          <p:cNvSpPr>
            <a:spLocks noGrp="1"/>
          </p:cNvSpPr>
          <p:nvPr>
            <p:ph type="subTitle" idx="1"/>
          </p:nvPr>
        </p:nvSpPr>
        <p:spPr>
          <a:xfrm>
            <a:off x="685800" y="5334000"/>
            <a:ext cx="5791200" cy="1066800"/>
          </a:xfrm>
          <a:noFill/>
          <a:ln w="9525">
            <a:noFill/>
            <a:miter lim="800000"/>
            <a:headEnd/>
            <a:tailEnd/>
          </a:ln>
        </p:spPr>
        <p:txBody>
          <a:bodyPr rtlCol="0">
            <a:noAutofit/>
          </a:bodyPr>
          <a:lstStyle>
            <a:lvl1pPr marL="0" indent="0" algn="l">
              <a:buNone/>
              <a:defRPr kumimoji="0" lang="en-US" sz="5400" b="0" i="0" u="none" strike="noStrike" kern="1200" cap="none" spc="0" normalizeH="0" baseline="0" noProof="0" dirty="0">
                <a:ln>
                  <a:noFill/>
                </a:ln>
                <a:solidFill>
                  <a:schemeClr val="accent1">
                    <a:lumMod val="75000"/>
                  </a:schemeClr>
                </a:solidFill>
                <a:effectLst/>
                <a:uLnTx/>
                <a:uFillTx/>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pt-BR" dirty="0" smtClean="0"/>
              <a:t>Clique para editar o estilo do subtítulo mestre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5B6047AE-8D88-452C-B0D5-9EB2841E810B}" type="slidenum">
              <a:rPr lang="pt-BR"/>
              <a:pPr>
                <a:defRPr/>
              </a:pPr>
              <a:t>‹nº›</a:t>
            </a:fld>
            <a:endParaRPr lang="pt-BR" dirty="0"/>
          </a:p>
        </p:txBody>
      </p:sp>
      <p:sp>
        <p:nvSpPr>
          <p:cNvPr id="5" name="Footer Placeholder 4"/>
          <p:cNvSpPr>
            <a:spLocks noGrp="1"/>
          </p:cNvSpPr>
          <p:nvPr>
            <p:ph type="ftr" sz="quarter" idx="11"/>
          </p:nvPr>
        </p:nvSpPr>
        <p:spPr/>
        <p:txBody>
          <a:bodyPr/>
          <a:lstStyle>
            <a:lvl1pPr>
              <a:defRPr/>
            </a:lvl1pPr>
          </a:lstStyle>
          <a:p>
            <a:pPr>
              <a:defRPr/>
            </a:pPr>
            <a:endParaRPr lang="pt-BR"/>
          </a:p>
        </p:txBody>
      </p:sp>
      <p:sp>
        <p:nvSpPr>
          <p:cNvPr id="6" name="Date Placeholder 3"/>
          <p:cNvSpPr>
            <a:spLocks noGrp="1"/>
          </p:cNvSpPr>
          <p:nvPr>
            <p:ph type="dt" sz="half" idx="12"/>
          </p:nvPr>
        </p:nvSpPr>
        <p:spPr/>
        <p:txBody>
          <a:bodyPr/>
          <a:lstStyle>
            <a:lvl1pPr>
              <a:defRPr/>
            </a:lvl1pPr>
          </a:lstStyle>
          <a:p>
            <a:pPr>
              <a:defRPr/>
            </a:pPr>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pt-BR" smtClean="0"/>
              <a:t>Clique para editar o estilo do título mestre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8727D77E-3372-4D23-A8B7-8A04655DFBED}" type="slidenum">
              <a:rPr lang="pt-BR"/>
              <a:pPr>
                <a:defRPr/>
              </a:pPr>
              <a:t>‹nº›</a:t>
            </a:fld>
            <a:endParaRPr lang="pt-BR" dirty="0"/>
          </a:p>
        </p:txBody>
      </p:sp>
      <p:sp>
        <p:nvSpPr>
          <p:cNvPr id="5" name="Footer Placeholder 4"/>
          <p:cNvSpPr>
            <a:spLocks noGrp="1"/>
          </p:cNvSpPr>
          <p:nvPr>
            <p:ph type="ftr" sz="quarter" idx="11"/>
          </p:nvPr>
        </p:nvSpPr>
        <p:spPr/>
        <p:txBody>
          <a:bodyPr/>
          <a:lstStyle>
            <a:lvl1pPr>
              <a:defRPr/>
            </a:lvl1pPr>
          </a:lstStyle>
          <a:p>
            <a:pPr>
              <a:defRPr/>
            </a:pPr>
            <a:endParaRPr lang="pt-BR"/>
          </a:p>
        </p:txBody>
      </p:sp>
      <p:sp>
        <p:nvSpPr>
          <p:cNvPr id="6" name="Date Placeholder 3"/>
          <p:cNvSpPr>
            <a:spLocks noGrp="1"/>
          </p:cNvSpPr>
          <p:nvPr>
            <p:ph type="dt" sz="half" idx="12"/>
          </p:nvPr>
        </p:nvSpPr>
        <p:spPr/>
        <p:txBody>
          <a:bodyPr/>
          <a:lstStyle>
            <a:lvl1pPr>
              <a:defRPr/>
            </a:lvl1pPr>
          </a:lstStyle>
          <a:p>
            <a:pPr>
              <a:defRPr/>
            </a:pPr>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4" name="Freeform 8"/>
          <p:cNvSpPr>
            <a:spLocks noChangeAspect="1" noEditPoints="1"/>
          </p:cNvSpPr>
          <p:nvPr userDrawn="1"/>
        </p:nvSpPr>
        <p:spPr bwMode="auto">
          <a:xfrm>
            <a:off x="8655050" y="2133600"/>
            <a:ext cx="311150" cy="649288"/>
          </a:xfrm>
          <a:custGeom>
            <a:avLst/>
            <a:gdLst>
              <a:gd name="T0" fmla="*/ 2147483647 w 2579"/>
              <a:gd name="T1" fmla="*/ 2147483647 h 5399"/>
              <a:gd name="T2" fmla="*/ 2147483647 w 2579"/>
              <a:gd name="T3" fmla="*/ 2147483647 h 5399"/>
              <a:gd name="T4" fmla="*/ 2147483647 w 2579"/>
              <a:gd name="T5" fmla="*/ 2147483647 h 5399"/>
              <a:gd name="T6" fmla="*/ 2147483647 w 2579"/>
              <a:gd name="T7" fmla="*/ 2147483647 h 5399"/>
              <a:gd name="T8" fmla="*/ 2147483647 w 2579"/>
              <a:gd name="T9" fmla="*/ 2147483647 h 5399"/>
              <a:gd name="T10" fmla="*/ 170298801 w 2579"/>
              <a:gd name="T11" fmla="*/ 2147483647 h 5399"/>
              <a:gd name="T12" fmla="*/ 2147483647 w 2579"/>
              <a:gd name="T13" fmla="*/ 2147483647 h 5399"/>
              <a:gd name="T14" fmla="*/ 2147483647 w 2579"/>
              <a:gd name="T15" fmla="*/ 2147483647 h 5399"/>
              <a:gd name="T16" fmla="*/ 2147483647 w 2579"/>
              <a:gd name="T17" fmla="*/ 2147483647 h 5399"/>
              <a:gd name="T18" fmla="*/ 2147483647 w 2579"/>
              <a:gd name="T19" fmla="*/ 2147483647 h 5399"/>
              <a:gd name="T20" fmla="*/ 2147483647 w 2579"/>
              <a:gd name="T21" fmla="*/ 2147483647 h 5399"/>
              <a:gd name="T22" fmla="*/ 2147483647 w 2579"/>
              <a:gd name="T23" fmla="*/ 2147483647 h 5399"/>
              <a:gd name="T24" fmla="*/ 2147483647 w 2579"/>
              <a:gd name="T25" fmla="*/ 2147483647 h 5399"/>
              <a:gd name="T26" fmla="*/ 2147483647 w 2579"/>
              <a:gd name="T27" fmla="*/ 2147483647 h 5399"/>
              <a:gd name="T28" fmla="*/ 2147483647 w 2579"/>
              <a:gd name="T29" fmla="*/ 2147483647 h 5399"/>
              <a:gd name="T30" fmla="*/ 2147483647 w 2579"/>
              <a:gd name="T31" fmla="*/ 2147483647 h 5399"/>
              <a:gd name="T32" fmla="*/ 2147483647 w 2579"/>
              <a:gd name="T33" fmla="*/ 2147483647 h 5399"/>
              <a:gd name="T34" fmla="*/ 2147483647 w 2579"/>
              <a:gd name="T35" fmla="*/ 2147483647 h 5399"/>
              <a:gd name="T36" fmla="*/ 2147483647 w 2579"/>
              <a:gd name="T37" fmla="*/ 2147483647 h 5399"/>
              <a:gd name="T38" fmla="*/ 2147483647 w 2579"/>
              <a:gd name="T39" fmla="*/ 2147483647 h 5399"/>
              <a:gd name="T40" fmla="*/ 2147483647 w 2579"/>
              <a:gd name="T41" fmla="*/ 2147483647 h 5399"/>
              <a:gd name="T42" fmla="*/ 2147483647 w 2579"/>
              <a:gd name="T43" fmla="*/ 2147483647 h 5399"/>
              <a:gd name="T44" fmla="*/ 2147483647 w 2579"/>
              <a:gd name="T45" fmla="*/ 2147483647 h 5399"/>
              <a:gd name="T46" fmla="*/ 2147483647 w 2579"/>
              <a:gd name="T47" fmla="*/ 2147483647 h 5399"/>
              <a:gd name="T48" fmla="*/ 2147483647 w 2579"/>
              <a:gd name="T49" fmla="*/ 2147483647 h 5399"/>
              <a:gd name="T50" fmla="*/ 2147483647 w 2579"/>
              <a:gd name="T51" fmla="*/ 2147483647 h 5399"/>
              <a:gd name="T52" fmla="*/ 2147483647 w 2579"/>
              <a:gd name="T53" fmla="*/ 2147483647 h 5399"/>
              <a:gd name="T54" fmla="*/ 2147483647 w 2579"/>
              <a:gd name="T55" fmla="*/ 2147483647 h 5399"/>
              <a:gd name="T56" fmla="*/ 2147483647 w 2579"/>
              <a:gd name="T57" fmla="*/ 2147483647 h 5399"/>
              <a:gd name="T58" fmla="*/ 2147483647 w 2579"/>
              <a:gd name="T59" fmla="*/ 2147483647 h 5399"/>
              <a:gd name="T60" fmla="*/ 2147483647 w 2579"/>
              <a:gd name="T61" fmla="*/ 2147483647 h 5399"/>
              <a:gd name="T62" fmla="*/ 2147483647 w 2579"/>
              <a:gd name="T63" fmla="*/ 2147483647 h 5399"/>
              <a:gd name="T64" fmla="*/ 2147483647 w 2579"/>
              <a:gd name="T65" fmla="*/ 2147483647 h 5399"/>
              <a:gd name="T66" fmla="*/ 2147483647 w 2579"/>
              <a:gd name="T67" fmla="*/ 2147483647 h 5399"/>
              <a:gd name="T68" fmla="*/ 2147483647 w 2579"/>
              <a:gd name="T69" fmla="*/ 2147483647 h 5399"/>
              <a:gd name="T70" fmla="*/ 2147483647 w 2579"/>
              <a:gd name="T71" fmla="*/ 2147483647 h 5399"/>
              <a:gd name="T72" fmla="*/ 2147483647 w 2579"/>
              <a:gd name="T73" fmla="*/ 2147483647 h 5399"/>
              <a:gd name="T74" fmla="*/ 2147483647 w 2579"/>
              <a:gd name="T75" fmla="*/ 2147483647 h 5399"/>
              <a:gd name="T76" fmla="*/ 2147483647 w 2579"/>
              <a:gd name="T77" fmla="*/ 2147483647 h 5399"/>
              <a:gd name="T78" fmla="*/ 2147483647 w 2579"/>
              <a:gd name="T79" fmla="*/ 0 h 5399"/>
              <a:gd name="T80" fmla="*/ 2147483647 w 2579"/>
              <a:gd name="T81" fmla="*/ 2147483647 h 5399"/>
              <a:gd name="T82" fmla="*/ 2147483647 w 2579"/>
              <a:gd name="T83" fmla="*/ 2147483647 h 5399"/>
              <a:gd name="T84" fmla="*/ 2147483647 w 2579"/>
              <a:gd name="T85" fmla="*/ 2147483647 h 53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579"/>
              <a:gd name="T130" fmla="*/ 0 h 5399"/>
              <a:gd name="T131" fmla="*/ 2579 w 2579"/>
              <a:gd name="T132" fmla="*/ 5399 h 539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579" h="5399">
                <a:moveTo>
                  <a:pt x="1714" y="978"/>
                </a:moveTo>
                <a:lnTo>
                  <a:pt x="873" y="978"/>
                </a:lnTo>
                <a:cubicBezTo>
                  <a:pt x="744" y="995"/>
                  <a:pt x="627" y="1062"/>
                  <a:pt x="547" y="1166"/>
                </a:cubicBezTo>
                <a:cubicBezTo>
                  <a:pt x="480" y="1269"/>
                  <a:pt x="432" y="1382"/>
                  <a:pt x="404" y="1502"/>
                </a:cubicBezTo>
                <a:lnTo>
                  <a:pt x="13" y="2698"/>
                </a:lnTo>
                <a:cubicBezTo>
                  <a:pt x="0" y="2796"/>
                  <a:pt x="69" y="2887"/>
                  <a:pt x="167" y="2900"/>
                </a:cubicBezTo>
                <a:cubicBezTo>
                  <a:pt x="241" y="2910"/>
                  <a:pt x="314" y="2873"/>
                  <a:pt x="349" y="2807"/>
                </a:cubicBezTo>
                <a:lnTo>
                  <a:pt x="745" y="1581"/>
                </a:lnTo>
                <a:cubicBezTo>
                  <a:pt x="770" y="1551"/>
                  <a:pt x="814" y="1548"/>
                  <a:pt x="844" y="1573"/>
                </a:cubicBezTo>
                <a:cubicBezTo>
                  <a:pt x="858" y="1585"/>
                  <a:pt x="867" y="1602"/>
                  <a:pt x="868" y="1620"/>
                </a:cubicBezTo>
                <a:lnTo>
                  <a:pt x="250" y="3627"/>
                </a:lnTo>
                <a:lnTo>
                  <a:pt x="809" y="3627"/>
                </a:lnTo>
                <a:lnTo>
                  <a:pt x="809" y="5229"/>
                </a:lnTo>
                <a:cubicBezTo>
                  <a:pt x="837" y="5336"/>
                  <a:pt x="946" y="5399"/>
                  <a:pt x="1053" y="5371"/>
                </a:cubicBezTo>
                <a:cubicBezTo>
                  <a:pt x="1122" y="5353"/>
                  <a:pt x="1176" y="5299"/>
                  <a:pt x="1195" y="5229"/>
                </a:cubicBezTo>
                <a:lnTo>
                  <a:pt x="1195" y="3627"/>
                </a:lnTo>
                <a:lnTo>
                  <a:pt x="1328" y="3627"/>
                </a:lnTo>
                <a:lnTo>
                  <a:pt x="1328" y="5229"/>
                </a:lnTo>
                <a:cubicBezTo>
                  <a:pt x="1358" y="5336"/>
                  <a:pt x="1469" y="5398"/>
                  <a:pt x="1575" y="5368"/>
                </a:cubicBezTo>
                <a:cubicBezTo>
                  <a:pt x="1642" y="5349"/>
                  <a:pt x="1695" y="5296"/>
                  <a:pt x="1714" y="5229"/>
                </a:cubicBezTo>
                <a:lnTo>
                  <a:pt x="1714" y="3627"/>
                </a:lnTo>
                <a:lnTo>
                  <a:pt x="2302" y="3627"/>
                </a:lnTo>
                <a:lnTo>
                  <a:pt x="1728" y="1655"/>
                </a:lnTo>
                <a:cubicBezTo>
                  <a:pt x="1737" y="1604"/>
                  <a:pt x="1786" y="1570"/>
                  <a:pt x="1837" y="1579"/>
                </a:cubicBezTo>
                <a:cubicBezTo>
                  <a:pt x="1853" y="1582"/>
                  <a:pt x="1869" y="1590"/>
                  <a:pt x="1882" y="1601"/>
                </a:cubicBezTo>
                <a:lnTo>
                  <a:pt x="2233" y="2787"/>
                </a:lnTo>
                <a:cubicBezTo>
                  <a:pt x="2285" y="2873"/>
                  <a:pt x="2396" y="2901"/>
                  <a:pt x="2482" y="2849"/>
                </a:cubicBezTo>
                <a:cubicBezTo>
                  <a:pt x="2545" y="2811"/>
                  <a:pt x="2579" y="2740"/>
                  <a:pt x="2569" y="2668"/>
                </a:cubicBezTo>
                <a:lnTo>
                  <a:pt x="2168" y="1433"/>
                </a:lnTo>
                <a:cubicBezTo>
                  <a:pt x="2149" y="1348"/>
                  <a:pt x="2112" y="1269"/>
                  <a:pt x="2060" y="1200"/>
                </a:cubicBezTo>
                <a:cubicBezTo>
                  <a:pt x="1973" y="1088"/>
                  <a:pt x="1851" y="1010"/>
                  <a:pt x="1714" y="978"/>
                </a:cubicBezTo>
                <a:close/>
                <a:moveTo>
                  <a:pt x="1733" y="409"/>
                </a:moveTo>
                <a:cubicBezTo>
                  <a:pt x="1733" y="183"/>
                  <a:pt x="1546" y="0"/>
                  <a:pt x="1315" y="0"/>
                </a:cubicBezTo>
                <a:cubicBezTo>
                  <a:pt x="1084" y="0"/>
                  <a:pt x="897" y="183"/>
                  <a:pt x="897" y="409"/>
                </a:cubicBezTo>
                <a:cubicBezTo>
                  <a:pt x="897" y="635"/>
                  <a:pt x="1084" y="818"/>
                  <a:pt x="1315" y="818"/>
                </a:cubicBezTo>
                <a:cubicBezTo>
                  <a:pt x="1546" y="818"/>
                  <a:pt x="1733" y="635"/>
                  <a:pt x="1733" y="409"/>
                </a:cubicBezTo>
                <a:close/>
              </a:path>
            </a:pathLst>
          </a:custGeom>
          <a:noFill/>
          <a:ln w="12700">
            <a:solidFill>
              <a:schemeClr val="bg2">
                <a:lumMod val="75000"/>
              </a:schemeClr>
            </a:solidFill>
            <a:prstDash val="solid"/>
            <a:round/>
            <a:headEnd/>
            <a:tailEnd/>
          </a:ln>
        </p:spPr>
        <p:txBody>
          <a:bodyPr lIns="91436" tIns="45717" rIns="91436" bIns="45717"/>
          <a:lstStyle/>
          <a:p>
            <a:pPr>
              <a:defRPr/>
            </a:pPr>
            <a:endParaRPr lang="pt-BR"/>
          </a:p>
        </p:txBody>
      </p:sp>
      <p:sp>
        <p:nvSpPr>
          <p:cNvPr id="5" name="Freeform 13"/>
          <p:cNvSpPr>
            <a:spLocks noChangeAspect="1" noEditPoints="1"/>
          </p:cNvSpPr>
          <p:nvPr userDrawn="1"/>
        </p:nvSpPr>
        <p:spPr bwMode="auto">
          <a:xfrm>
            <a:off x="8697913" y="112713"/>
            <a:ext cx="234950" cy="619125"/>
          </a:xfrm>
          <a:custGeom>
            <a:avLst/>
            <a:gdLst>
              <a:gd name="T0" fmla="*/ 2147483647 w 2083"/>
              <a:gd name="T1" fmla="*/ 2147483647 h 5465"/>
              <a:gd name="T2" fmla="*/ 2147483647 w 2083"/>
              <a:gd name="T3" fmla="*/ 0 h 5465"/>
              <a:gd name="T4" fmla="*/ 2147483647 w 2083"/>
              <a:gd name="T5" fmla="*/ 2147483647 h 5465"/>
              <a:gd name="T6" fmla="*/ 2147483647 w 2083"/>
              <a:gd name="T7" fmla="*/ 2147483647 h 5465"/>
              <a:gd name="T8" fmla="*/ 2147483647 w 2083"/>
              <a:gd name="T9" fmla="*/ 2147483647 h 5465"/>
              <a:gd name="T10" fmla="*/ 2147483647 w 2083"/>
              <a:gd name="T11" fmla="*/ 2147483647 h 5465"/>
              <a:gd name="T12" fmla="*/ 2147483647 w 2083"/>
              <a:gd name="T13" fmla="*/ 2147483647 h 5465"/>
              <a:gd name="T14" fmla="*/ 12672125 w 2083"/>
              <a:gd name="T15" fmla="*/ 2147483647 h 5465"/>
              <a:gd name="T16" fmla="*/ 0 w 2083"/>
              <a:gd name="T17" fmla="*/ 2147483647 h 5465"/>
              <a:gd name="T18" fmla="*/ 0 w 2083"/>
              <a:gd name="T19" fmla="*/ 2147483647 h 5465"/>
              <a:gd name="T20" fmla="*/ 0 w 2083"/>
              <a:gd name="T21" fmla="*/ 2147483647 h 5465"/>
              <a:gd name="T22" fmla="*/ 2147483647 w 2083"/>
              <a:gd name="T23" fmla="*/ 2147483647 h 5465"/>
              <a:gd name="T24" fmla="*/ 2147483647 w 2083"/>
              <a:gd name="T25" fmla="*/ 2147483647 h 5465"/>
              <a:gd name="T26" fmla="*/ 2147483647 w 2083"/>
              <a:gd name="T27" fmla="*/ 2147483647 h 5465"/>
              <a:gd name="T28" fmla="*/ 2147483647 w 2083"/>
              <a:gd name="T29" fmla="*/ 2147483647 h 5465"/>
              <a:gd name="T30" fmla="*/ 2147483647 w 2083"/>
              <a:gd name="T31" fmla="*/ 2147483647 h 5465"/>
              <a:gd name="T32" fmla="*/ 2147483647 w 2083"/>
              <a:gd name="T33" fmla="*/ 2147483647 h 5465"/>
              <a:gd name="T34" fmla="*/ 2147483647 w 2083"/>
              <a:gd name="T35" fmla="*/ 2147483647 h 5465"/>
              <a:gd name="T36" fmla="*/ 2147483647 w 2083"/>
              <a:gd name="T37" fmla="*/ 2147483647 h 5465"/>
              <a:gd name="T38" fmla="*/ 2147483647 w 2083"/>
              <a:gd name="T39" fmla="*/ 2147483647 h 5465"/>
              <a:gd name="T40" fmla="*/ 2147483647 w 2083"/>
              <a:gd name="T41" fmla="*/ 2147483647 h 5465"/>
              <a:gd name="T42" fmla="*/ 2147483647 w 2083"/>
              <a:gd name="T43" fmla="*/ 2147483647 h 5465"/>
              <a:gd name="T44" fmla="*/ 2147483647 w 2083"/>
              <a:gd name="T45" fmla="*/ 2147483647 h 5465"/>
              <a:gd name="T46" fmla="*/ 2147483647 w 2083"/>
              <a:gd name="T47" fmla="*/ 2147483647 h 5465"/>
              <a:gd name="T48" fmla="*/ 2147483647 w 2083"/>
              <a:gd name="T49" fmla="*/ 2147483647 h 5465"/>
              <a:gd name="T50" fmla="*/ 2147483647 w 2083"/>
              <a:gd name="T51" fmla="*/ 2147483647 h 5465"/>
              <a:gd name="T52" fmla="*/ 2147483647 w 2083"/>
              <a:gd name="T53" fmla="*/ 2147483647 h 5465"/>
              <a:gd name="T54" fmla="*/ 2147483647 w 2083"/>
              <a:gd name="T55" fmla="*/ 2147483647 h 5465"/>
              <a:gd name="T56" fmla="*/ 2147483647 w 2083"/>
              <a:gd name="T57" fmla="*/ 2147483647 h 5465"/>
              <a:gd name="T58" fmla="*/ 2147483647 w 2083"/>
              <a:gd name="T59" fmla="*/ 2147483647 h 5465"/>
              <a:gd name="T60" fmla="*/ 2147483647 w 2083"/>
              <a:gd name="T61" fmla="*/ 2147483647 h 5465"/>
              <a:gd name="T62" fmla="*/ 2147483647 w 2083"/>
              <a:gd name="T63" fmla="*/ 2147483647 h 5465"/>
              <a:gd name="T64" fmla="*/ 2147483647 w 2083"/>
              <a:gd name="T65" fmla="*/ 2147483647 h 5465"/>
              <a:gd name="T66" fmla="*/ 2147483647 w 2083"/>
              <a:gd name="T67" fmla="*/ 2147483647 h 5465"/>
              <a:gd name="T68" fmla="*/ 2147483647 w 2083"/>
              <a:gd name="T69" fmla="*/ 2147483647 h 5465"/>
              <a:gd name="T70" fmla="*/ 2147483647 w 2083"/>
              <a:gd name="T71" fmla="*/ 2147483647 h 5465"/>
              <a:gd name="T72" fmla="*/ 2147483647 w 2083"/>
              <a:gd name="T73" fmla="*/ 2147483647 h 5465"/>
              <a:gd name="T74" fmla="*/ 2147483647 w 2083"/>
              <a:gd name="T75" fmla="*/ 2147483647 h 5465"/>
              <a:gd name="T76" fmla="*/ 2147483647 w 2083"/>
              <a:gd name="T77" fmla="*/ 2147483647 h 5465"/>
              <a:gd name="T78" fmla="*/ 2147483647 w 2083"/>
              <a:gd name="T79" fmla="*/ 2147483647 h 5465"/>
              <a:gd name="T80" fmla="*/ 2147483647 w 2083"/>
              <a:gd name="T81" fmla="*/ 2147483647 h 5465"/>
              <a:gd name="T82" fmla="*/ 2147483647 w 2083"/>
              <a:gd name="T83" fmla="*/ 2147483647 h 54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83"/>
              <a:gd name="T127" fmla="*/ 0 h 5465"/>
              <a:gd name="T128" fmla="*/ 2083 w 2083"/>
              <a:gd name="T129" fmla="*/ 5465 h 54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83" h="5465">
                <a:moveTo>
                  <a:pt x="1469" y="432"/>
                </a:moveTo>
                <a:cubicBezTo>
                  <a:pt x="1469" y="194"/>
                  <a:pt x="1273" y="0"/>
                  <a:pt x="1032" y="0"/>
                </a:cubicBezTo>
                <a:cubicBezTo>
                  <a:pt x="791" y="0"/>
                  <a:pt x="595" y="194"/>
                  <a:pt x="595" y="432"/>
                </a:cubicBezTo>
                <a:cubicBezTo>
                  <a:pt x="595" y="671"/>
                  <a:pt x="791" y="864"/>
                  <a:pt x="1032" y="864"/>
                </a:cubicBezTo>
                <a:cubicBezTo>
                  <a:pt x="1273" y="864"/>
                  <a:pt x="1469" y="671"/>
                  <a:pt x="1469" y="432"/>
                </a:cubicBezTo>
                <a:close/>
                <a:moveTo>
                  <a:pt x="1581" y="1022"/>
                </a:moveTo>
                <a:lnTo>
                  <a:pt x="534" y="1022"/>
                </a:lnTo>
                <a:cubicBezTo>
                  <a:pt x="254" y="1008"/>
                  <a:pt x="15" y="1224"/>
                  <a:pt x="1" y="1504"/>
                </a:cubicBezTo>
                <a:cubicBezTo>
                  <a:pt x="1" y="1511"/>
                  <a:pt x="1" y="1518"/>
                  <a:pt x="0" y="1525"/>
                </a:cubicBezTo>
                <a:lnTo>
                  <a:pt x="0" y="3013"/>
                </a:lnTo>
                <a:cubicBezTo>
                  <a:pt x="11" y="3104"/>
                  <a:pt x="93" y="3170"/>
                  <a:pt x="184" y="3160"/>
                </a:cubicBezTo>
                <a:cubicBezTo>
                  <a:pt x="261" y="3151"/>
                  <a:pt x="322" y="3090"/>
                  <a:pt x="331" y="3013"/>
                </a:cubicBezTo>
                <a:lnTo>
                  <a:pt x="336" y="1733"/>
                </a:lnTo>
                <a:cubicBezTo>
                  <a:pt x="336" y="1691"/>
                  <a:pt x="370" y="1657"/>
                  <a:pt x="412" y="1657"/>
                </a:cubicBezTo>
                <a:cubicBezTo>
                  <a:pt x="454" y="1656"/>
                  <a:pt x="488" y="1691"/>
                  <a:pt x="488" y="1733"/>
                </a:cubicBezTo>
                <a:cubicBezTo>
                  <a:pt x="488" y="1733"/>
                  <a:pt x="488" y="1733"/>
                  <a:pt x="488" y="1733"/>
                </a:cubicBezTo>
                <a:lnTo>
                  <a:pt x="488" y="5239"/>
                </a:lnTo>
                <a:cubicBezTo>
                  <a:pt x="495" y="5366"/>
                  <a:pt x="605" y="5464"/>
                  <a:pt x="732" y="5457"/>
                </a:cubicBezTo>
                <a:cubicBezTo>
                  <a:pt x="850" y="5450"/>
                  <a:pt x="944" y="5356"/>
                  <a:pt x="951" y="5239"/>
                </a:cubicBezTo>
                <a:lnTo>
                  <a:pt x="951" y="3196"/>
                </a:lnTo>
                <a:cubicBezTo>
                  <a:pt x="989" y="3153"/>
                  <a:pt x="1055" y="3148"/>
                  <a:pt x="1099" y="3187"/>
                </a:cubicBezTo>
                <a:cubicBezTo>
                  <a:pt x="1102" y="3190"/>
                  <a:pt x="1105" y="3193"/>
                  <a:pt x="1108" y="3196"/>
                </a:cubicBezTo>
                <a:lnTo>
                  <a:pt x="1108" y="5239"/>
                </a:lnTo>
                <a:cubicBezTo>
                  <a:pt x="1117" y="5368"/>
                  <a:pt x="1228" y="5465"/>
                  <a:pt x="1358" y="5456"/>
                </a:cubicBezTo>
                <a:cubicBezTo>
                  <a:pt x="1474" y="5449"/>
                  <a:pt x="1568" y="5355"/>
                  <a:pt x="1575" y="5239"/>
                </a:cubicBezTo>
                <a:lnTo>
                  <a:pt x="1575" y="1728"/>
                </a:lnTo>
                <a:cubicBezTo>
                  <a:pt x="1569" y="1684"/>
                  <a:pt x="1599" y="1644"/>
                  <a:pt x="1642" y="1637"/>
                </a:cubicBezTo>
                <a:cubicBezTo>
                  <a:pt x="1686" y="1631"/>
                  <a:pt x="1726" y="1661"/>
                  <a:pt x="1733" y="1704"/>
                </a:cubicBezTo>
                <a:cubicBezTo>
                  <a:pt x="1734" y="1712"/>
                  <a:pt x="1734" y="1720"/>
                  <a:pt x="1733" y="1728"/>
                </a:cubicBezTo>
                <a:lnTo>
                  <a:pt x="1733" y="3013"/>
                </a:lnTo>
                <a:cubicBezTo>
                  <a:pt x="1743" y="3107"/>
                  <a:pt x="1828" y="3175"/>
                  <a:pt x="1922" y="3165"/>
                </a:cubicBezTo>
                <a:cubicBezTo>
                  <a:pt x="2002" y="3156"/>
                  <a:pt x="2065" y="3093"/>
                  <a:pt x="2073" y="3013"/>
                </a:cubicBezTo>
                <a:lnTo>
                  <a:pt x="2073" y="1525"/>
                </a:lnTo>
                <a:cubicBezTo>
                  <a:pt x="2083" y="1257"/>
                  <a:pt x="1874" y="1032"/>
                  <a:pt x="1606" y="1022"/>
                </a:cubicBezTo>
                <a:cubicBezTo>
                  <a:pt x="1597" y="1022"/>
                  <a:pt x="1589" y="1022"/>
                  <a:pt x="1581" y="1022"/>
                </a:cubicBezTo>
                <a:close/>
              </a:path>
            </a:pathLst>
          </a:custGeom>
          <a:noFill/>
          <a:ln w="12700">
            <a:solidFill>
              <a:schemeClr val="bg2">
                <a:lumMod val="75000"/>
              </a:schemeClr>
            </a:solidFill>
            <a:prstDash val="solid"/>
            <a:round/>
            <a:headEnd/>
            <a:tailEnd/>
          </a:ln>
        </p:spPr>
        <p:txBody>
          <a:bodyPr lIns="91436" tIns="45717" rIns="91436" bIns="45717"/>
          <a:lstStyle/>
          <a:p>
            <a:pPr>
              <a:defRPr/>
            </a:pPr>
            <a:endParaRPr lang="pt-BR"/>
          </a:p>
        </p:txBody>
      </p:sp>
      <p:sp>
        <p:nvSpPr>
          <p:cNvPr id="6" name="Oval Callout 1"/>
          <p:cNvSpPr/>
          <p:nvPr userDrawn="1"/>
        </p:nvSpPr>
        <p:spPr>
          <a:xfrm>
            <a:off x="8621713" y="885825"/>
            <a:ext cx="354012" cy="250825"/>
          </a:xfrm>
          <a:prstGeom prst="wedgeEllipseCallout">
            <a:avLst>
              <a:gd name="adj1" fmla="val -66161"/>
              <a:gd name="adj2" fmla="val -43615"/>
            </a:avLst>
          </a:prstGeom>
          <a:noFill/>
          <a:ln w="12700">
            <a:solidFill>
              <a:srgbClr val="FF9933"/>
            </a:solidFill>
          </a:ln>
        </p:spPr>
        <p:style>
          <a:lnRef idx="2">
            <a:schemeClr val="dk1"/>
          </a:lnRef>
          <a:fillRef idx="1">
            <a:schemeClr val="lt1"/>
          </a:fillRef>
          <a:effectRef idx="0">
            <a:schemeClr val="dk1"/>
          </a:effectRef>
          <a:fontRef idx="minor">
            <a:schemeClr val="dk1"/>
          </a:fontRef>
        </p:style>
        <p:txBody>
          <a:bodyPr anchor="ctr"/>
          <a:lstStyle/>
          <a:p>
            <a:pPr algn="ctr" defTabSz="208929" fontAlgn="auto">
              <a:spcBef>
                <a:spcPts val="0"/>
              </a:spcBef>
              <a:spcAft>
                <a:spcPts val="0"/>
              </a:spcAft>
              <a:defRPr/>
            </a:pPr>
            <a:endParaRPr lang="en-US"/>
          </a:p>
        </p:txBody>
      </p:sp>
      <p:grpSp>
        <p:nvGrpSpPr>
          <p:cNvPr id="7" name="Group 1"/>
          <p:cNvGrpSpPr>
            <a:grpSpLocks/>
          </p:cNvGrpSpPr>
          <p:nvPr userDrawn="1"/>
        </p:nvGrpSpPr>
        <p:grpSpPr bwMode="auto">
          <a:xfrm>
            <a:off x="8621233" y="1291140"/>
            <a:ext cx="353932" cy="339436"/>
            <a:chOff x="1200085" y="966246"/>
            <a:chExt cx="202002" cy="176754"/>
          </a:xfrm>
          <a:noFill/>
        </p:grpSpPr>
        <p:sp>
          <p:nvSpPr>
            <p:cNvPr id="8" name="Rounded Rectangle 2"/>
            <p:cNvSpPr/>
            <p:nvPr/>
          </p:nvSpPr>
          <p:spPr>
            <a:xfrm flipH="1">
              <a:off x="1200085" y="966246"/>
              <a:ext cx="202002" cy="131513"/>
            </a:xfrm>
            <a:prstGeom prst="roundRect">
              <a:avLst/>
            </a:prstGeom>
            <a:grpFill/>
            <a:ln w="1270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9" name="Rounded Rectangle 3"/>
            <p:cNvSpPr/>
            <p:nvPr/>
          </p:nvSpPr>
          <p:spPr>
            <a:xfrm flipH="1">
              <a:off x="1217445" y="984921"/>
              <a:ext cx="167283" cy="94164"/>
            </a:xfrm>
            <a:prstGeom prst="roundRect">
              <a:avLst/>
            </a:prstGeom>
            <a:grpFill/>
            <a:ln w="1270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sp>
          <p:nvSpPr>
            <p:cNvPr id="10" name="Rounded Rectangle 4"/>
            <p:cNvSpPr/>
            <p:nvPr/>
          </p:nvSpPr>
          <p:spPr>
            <a:xfrm flipH="1">
              <a:off x="1210080" y="1114856"/>
              <a:ext cx="182012" cy="28144"/>
            </a:xfrm>
            <a:prstGeom prst="roundRect">
              <a:avLst/>
            </a:prstGeom>
            <a:grpFill/>
            <a:ln w="1270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8929" fontAlgn="auto">
                <a:spcBef>
                  <a:spcPts val="0"/>
                </a:spcBef>
                <a:spcAft>
                  <a:spcPts val="0"/>
                </a:spcAft>
                <a:defRPr/>
              </a:pPr>
              <a:endParaRPr lang="en-US"/>
            </a:p>
          </p:txBody>
        </p:sp>
      </p:grpSp>
      <p:sp>
        <p:nvSpPr>
          <p:cNvPr id="11" name="Oval Callout 1"/>
          <p:cNvSpPr/>
          <p:nvPr userDrawn="1"/>
        </p:nvSpPr>
        <p:spPr>
          <a:xfrm>
            <a:off x="8621713" y="1784350"/>
            <a:ext cx="354012" cy="195263"/>
          </a:xfrm>
          <a:prstGeom prst="wedgeEllipseCallout">
            <a:avLst>
              <a:gd name="adj1" fmla="val 37591"/>
              <a:gd name="adj2" fmla="val 78881"/>
            </a:avLst>
          </a:prstGeom>
          <a:noFill/>
          <a:ln w="12700">
            <a:solidFill>
              <a:srgbClr val="FFCC00"/>
            </a:solidFill>
          </a:ln>
        </p:spPr>
        <p:style>
          <a:lnRef idx="2">
            <a:schemeClr val="dk1"/>
          </a:lnRef>
          <a:fillRef idx="1">
            <a:schemeClr val="lt1"/>
          </a:fillRef>
          <a:effectRef idx="0">
            <a:schemeClr val="dk1"/>
          </a:effectRef>
          <a:fontRef idx="minor">
            <a:schemeClr val="dk1"/>
          </a:fontRef>
        </p:style>
        <p:txBody>
          <a:bodyPr anchor="ctr"/>
          <a:lstStyle/>
          <a:p>
            <a:pPr algn="ctr" defTabSz="208929" fontAlgn="auto">
              <a:spcBef>
                <a:spcPts val="0"/>
              </a:spcBef>
              <a:spcAft>
                <a:spcPts val="0"/>
              </a:spcAft>
              <a:defRPr/>
            </a:pPr>
            <a:endParaRPr lang="en-US"/>
          </a:p>
        </p:txBody>
      </p:sp>
      <p:sp>
        <p:nvSpPr>
          <p:cNvPr id="12" name="CaixaDeTexto 37"/>
          <p:cNvSpPr txBox="1">
            <a:spLocks noChangeArrowheads="1"/>
          </p:cNvSpPr>
          <p:nvPr userDrawn="1"/>
        </p:nvSpPr>
        <p:spPr bwMode="auto">
          <a:xfrm>
            <a:off x="8513763" y="5638800"/>
            <a:ext cx="609600" cy="396875"/>
          </a:xfrm>
          <a:prstGeom prst="rect">
            <a:avLst/>
          </a:prstGeom>
          <a:noFill/>
          <a:ln w="9525">
            <a:noFill/>
            <a:miter lim="800000"/>
            <a:headEnd/>
            <a:tailEnd/>
          </a:ln>
        </p:spPr>
        <p:txBody>
          <a:bodyPr>
            <a:spAutoFit/>
          </a:bodyPr>
          <a:lstStyle/>
          <a:p>
            <a:pPr algn="ctr">
              <a:defRPr/>
            </a:pPr>
            <a:fld id="{3F53A76B-16F6-40DE-AC60-8CE5E3240871}" type="slidenum">
              <a:rPr lang="pt-BR" sz="2000" b="1">
                <a:solidFill>
                  <a:schemeClr val="bg1"/>
                </a:solidFill>
              </a:rPr>
              <a:pPr algn="ctr">
                <a:defRPr/>
              </a:pPr>
              <a:t>‹nº›</a:t>
            </a:fld>
            <a:endParaRPr lang="pt-BR" sz="2000" b="1" dirty="0">
              <a:solidFill>
                <a:schemeClr val="bg1"/>
              </a:solidFill>
            </a:endParaRPr>
          </a:p>
        </p:txBody>
      </p:sp>
      <p:sp>
        <p:nvSpPr>
          <p:cNvPr id="13" name="Rectangle 3"/>
          <p:cNvSpPr txBox="1">
            <a:spLocks noChangeArrowheads="1"/>
          </p:cNvSpPr>
          <p:nvPr userDrawn="1"/>
        </p:nvSpPr>
        <p:spPr bwMode="auto">
          <a:xfrm>
            <a:off x="8532813" y="6237288"/>
            <a:ext cx="554037" cy="503237"/>
          </a:xfrm>
          <a:prstGeom prst="rect">
            <a:avLst/>
          </a:prstGeom>
          <a:noFill/>
          <a:ln w="9525">
            <a:noFill/>
            <a:miter lim="800000"/>
            <a:headEnd/>
            <a:tailEnd/>
          </a:ln>
        </p:spPr>
        <p:txBody>
          <a:bodyPr/>
          <a:lstStyle/>
          <a:p>
            <a:pPr algn="ctr" fontAlgn="auto">
              <a:spcBef>
                <a:spcPct val="20000"/>
              </a:spcBef>
              <a:spcAft>
                <a:spcPts val="0"/>
              </a:spcAft>
              <a:buClr>
                <a:schemeClr val="accent1"/>
              </a:buClr>
              <a:buFont typeface="Arial" pitchFamily="34" charset="0"/>
              <a:buNone/>
              <a:defRPr/>
            </a:pPr>
            <a:r>
              <a:rPr lang="pt-BR" sz="800" dirty="0">
                <a:solidFill>
                  <a:schemeClr val="accent1">
                    <a:lumMod val="60000"/>
                    <a:lumOff val="40000"/>
                  </a:schemeClr>
                </a:solidFill>
                <a:latin typeface="+mn-lt"/>
              </a:rPr>
              <a:t>Barbosa e Silva    </a:t>
            </a:r>
            <a:r>
              <a:rPr lang="pt-BR" sz="800" dirty="0">
                <a:solidFill>
                  <a:schemeClr val="tx2">
                    <a:lumMod val="20000"/>
                    <a:lumOff val="80000"/>
                  </a:schemeClr>
                </a:solidFill>
                <a:latin typeface="+mn-lt"/>
              </a:rPr>
              <a:t>2010</a:t>
            </a:r>
          </a:p>
        </p:txBody>
      </p:sp>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Content Placeholder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pt-BR" smtClean="0"/>
              <a:t>Clique para editar o estilo do título mestre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Slide Number Placeholder 5"/>
          <p:cNvSpPr>
            <a:spLocks noGrp="1"/>
          </p:cNvSpPr>
          <p:nvPr>
            <p:ph type="sldNum" sz="quarter" idx="10"/>
          </p:nvPr>
        </p:nvSpPr>
        <p:spPr>
          <a:ln/>
        </p:spPr>
        <p:txBody>
          <a:bodyPr/>
          <a:lstStyle>
            <a:lvl1pPr>
              <a:defRPr/>
            </a:lvl1pPr>
          </a:lstStyle>
          <a:p>
            <a:pPr>
              <a:defRPr/>
            </a:pPr>
            <a:fld id="{14EB7E38-BA66-4EBC-8C44-5BB81E59047A}" type="slidenum">
              <a:rPr lang="pt-BR"/>
              <a:pPr>
                <a:defRPr/>
              </a:pPr>
              <a:t>‹nº›</a:t>
            </a:fld>
            <a:endParaRPr lang="pt-BR" dirty="0"/>
          </a:p>
        </p:txBody>
      </p:sp>
      <p:sp>
        <p:nvSpPr>
          <p:cNvPr id="5" name="Footer Placeholder 4"/>
          <p:cNvSpPr>
            <a:spLocks noGrp="1"/>
          </p:cNvSpPr>
          <p:nvPr>
            <p:ph type="ftr" sz="quarter" idx="11"/>
          </p:nvPr>
        </p:nvSpPr>
        <p:spPr/>
        <p:txBody>
          <a:bodyPr/>
          <a:lstStyle>
            <a:lvl1pPr>
              <a:defRPr/>
            </a:lvl1pPr>
          </a:lstStyle>
          <a:p>
            <a:pPr>
              <a:defRPr/>
            </a:pPr>
            <a:endParaRPr lang="pt-BR"/>
          </a:p>
        </p:txBody>
      </p:sp>
      <p:sp>
        <p:nvSpPr>
          <p:cNvPr id="6" name="Date Placeholder 3"/>
          <p:cNvSpPr>
            <a:spLocks noGrp="1"/>
          </p:cNvSpPr>
          <p:nvPr>
            <p:ph type="dt" sz="half" idx="12"/>
          </p:nvPr>
        </p:nvSpPr>
        <p:spPr/>
        <p:txBody>
          <a:bodyPr/>
          <a:lstStyle>
            <a:lvl1pPr>
              <a:defRPr/>
            </a:lvl1pPr>
          </a:lstStyle>
          <a:p>
            <a:pPr>
              <a:defRPr/>
            </a:pPr>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Slide Number Placeholder 5"/>
          <p:cNvSpPr>
            <a:spLocks noGrp="1"/>
          </p:cNvSpPr>
          <p:nvPr>
            <p:ph type="sldNum" sz="quarter" idx="10"/>
          </p:nvPr>
        </p:nvSpPr>
        <p:spPr>
          <a:ln/>
        </p:spPr>
        <p:txBody>
          <a:bodyPr/>
          <a:lstStyle>
            <a:lvl1pPr>
              <a:defRPr/>
            </a:lvl1pPr>
          </a:lstStyle>
          <a:p>
            <a:pPr>
              <a:defRPr/>
            </a:pPr>
            <a:fld id="{ADC59641-E2E6-4FBB-B4D4-FB0C8A97E999}" type="slidenum">
              <a:rPr lang="pt-BR"/>
              <a:pPr>
                <a:defRPr/>
              </a:pPr>
              <a:t>‹nº›</a:t>
            </a:fld>
            <a:endParaRPr lang="pt-BR" dirty="0"/>
          </a:p>
        </p:txBody>
      </p:sp>
      <p:sp>
        <p:nvSpPr>
          <p:cNvPr id="6" name="Footer Placeholder 4"/>
          <p:cNvSpPr>
            <a:spLocks noGrp="1"/>
          </p:cNvSpPr>
          <p:nvPr>
            <p:ph type="ftr" sz="quarter" idx="11"/>
          </p:nvPr>
        </p:nvSpPr>
        <p:spPr/>
        <p:txBody>
          <a:bodyPr/>
          <a:lstStyle>
            <a:lvl1pPr>
              <a:defRPr/>
            </a:lvl1pPr>
          </a:lstStyle>
          <a:p>
            <a:pPr>
              <a:defRPr/>
            </a:pPr>
            <a:endParaRPr lang="pt-BR"/>
          </a:p>
        </p:txBody>
      </p:sp>
      <p:sp>
        <p:nvSpPr>
          <p:cNvPr id="7" name="Date Placeholder 3"/>
          <p:cNvSpPr>
            <a:spLocks noGrp="1"/>
          </p:cNvSpPr>
          <p:nvPr>
            <p:ph type="dt" sz="half" idx="12"/>
          </p:nvPr>
        </p:nvSpPr>
        <p:spPr/>
        <p:txBody>
          <a:bodyPr/>
          <a:lstStyle>
            <a:lvl1pPr>
              <a:defRPr/>
            </a:lvl1pPr>
          </a:lstStyle>
          <a:p>
            <a:pPr>
              <a:defRPr/>
            </a:pPr>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estilo do título mestre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Slide Number Placeholder 5"/>
          <p:cNvSpPr>
            <a:spLocks noGrp="1"/>
          </p:cNvSpPr>
          <p:nvPr>
            <p:ph type="sldNum" sz="quarter" idx="10"/>
          </p:nvPr>
        </p:nvSpPr>
        <p:spPr>
          <a:ln/>
        </p:spPr>
        <p:txBody>
          <a:bodyPr/>
          <a:lstStyle>
            <a:lvl1pPr>
              <a:defRPr/>
            </a:lvl1pPr>
          </a:lstStyle>
          <a:p>
            <a:pPr>
              <a:defRPr/>
            </a:pPr>
            <a:fld id="{2246DBB4-7DF7-47D4-8A84-6424378F8391}" type="slidenum">
              <a:rPr lang="pt-BR"/>
              <a:pPr>
                <a:defRPr/>
              </a:pPr>
              <a:t>‹nº›</a:t>
            </a:fld>
            <a:endParaRPr lang="pt-BR" dirty="0"/>
          </a:p>
        </p:txBody>
      </p:sp>
      <p:sp>
        <p:nvSpPr>
          <p:cNvPr id="8" name="Footer Placeholder 4"/>
          <p:cNvSpPr>
            <a:spLocks noGrp="1"/>
          </p:cNvSpPr>
          <p:nvPr>
            <p:ph type="ftr" sz="quarter" idx="11"/>
          </p:nvPr>
        </p:nvSpPr>
        <p:spPr/>
        <p:txBody>
          <a:bodyPr/>
          <a:lstStyle>
            <a:lvl1pPr>
              <a:defRPr/>
            </a:lvl1pPr>
          </a:lstStyle>
          <a:p>
            <a:pPr>
              <a:defRPr/>
            </a:pPr>
            <a:endParaRPr lang="pt-BR"/>
          </a:p>
        </p:txBody>
      </p:sp>
      <p:sp>
        <p:nvSpPr>
          <p:cNvPr id="9" name="Date Placeholder 3"/>
          <p:cNvSpPr>
            <a:spLocks noGrp="1"/>
          </p:cNvSpPr>
          <p:nvPr>
            <p:ph type="dt" sz="half" idx="12"/>
          </p:nvPr>
        </p:nvSpPr>
        <p:spPr/>
        <p:txBody>
          <a:bodyPr/>
          <a:lstStyle>
            <a:lvl1pPr>
              <a:defRPr/>
            </a:lvl1pPr>
          </a:lstStyle>
          <a:p>
            <a:pPr>
              <a:defRPr/>
            </a:pPr>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estilo do título mestre</a:t>
            </a:r>
            <a:endParaRPr lang="en-US"/>
          </a:p>
        </p:txBody>
      </p:sp>
      <p:sp>
        <p:nvSpPr>
          <p:cNvPr id="3" name="Slide Number Placeholder 5"/>
          <p:cNvSpPr>
            <a:spLocks noGrp="1"/>
          </p:cNvSpPr>
          <p:nvPr>
            <p:ph type="sldNum" sz="quarter" idx="10"/>
          </p:nvPr>
        </p:nvSpPr>
        <p:spPr>
          <a:ln/>
        </p:spPr>
        <p:txBody>
          <a:bodyPr/>
          <a:lstStyle>
            <a:lvl1pPr>
              <a:defRPr/>
            </a:lvl1pPr>
          </a:lstStyle>
          <a:p>
            <a:pPr>
              <a:defRPr/>
            </a:pPr>
            <a:fld id="{1753A1CC-5BE6-4C4B-9B61-1A68C6C73454}" type="slidenum">
              <a:rPr lang="pt-BR"/>
              <a:pPr>
                <a:defRPr/>
              </a:pPr>
              <a:t>‹nº›</a:t>
            </a:fld>
            <a:endParaRPr lang="pt-BR" dirty="0"/>
          </a:p>
        </p:txBody>
      </p:sp>
      <p:sp>
        <p:nvSpPr>
          <p:cNvPr id="4" name="Footer Placeholder 4"/>
          <p:cNvSpPr>
            <a:spLocks noGrp="1"/>
          </p:cNvSpPr>
          <p:nvPr>
            <p:ph type="ftr" sz="quarter" idx="11"/>
          </p:nvPr>
        </p:nvSpPr>
        <p:spPr/>
        <p:txBody>
          <a:bodyPr/>
          <a:lstStyle>
            <a:lvl1pPr>
              <a:defRPr/>
            </a:lvl1pPr>
          </a:lstStyle>
          <a:p>
            <a:pPr>
              <a:defRPr/>
            </a:pPr>
            <a:endParaRPr lang="pt-BR"/>
          </a:p>
        </p:txBody>
      </p:sp>
      <p:sp>
        <p:nvSpPr>
          <p:cNvPr id="5" name="Date Placeholder 3"/>
          <p:cNvSpPr>
            <a:spLocks noGrp="1"/>
          </p:cNvSpPr>
          <p:nvPr>
            <p:ph type="dt" sz="half" idx="12"/>
          </p:nvPr>
        </p:nvSpPr>
        <p:spPr/>
        <p:txBody>
          <a:bodyPr/>
          <a:lstStyle>
            <a:lvl1pPr>
              <a:defRPr/>
            </a:lvl1pPr>
          </a:lstStyle>
          <a:p>
            <a:pPr>
              <a:defRPr/>
            </a:pPr>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D46A77D8-870C-464E-A14F-BA22ADDF09ED}" type="slidenum">
              <a:rPr lang="pt-BR"/>
              <a:pPr>
                <a:defRPr/>
              </a:pPr>
              <a:t>‹nº›</a:t>
            </a:fld>
            <a:endParaRPr lang="pt-BR" dirty="0"/>
          </a:p>
        </p:txBody>
      </p:sp>
      <p:sp>
        <p:nvSpPr>
          <p:cNvPr id="3" name="Footer Placeholder 4"/>
          <p:cNvSpPr>
            <a:spLocks noGrp="1"/>
          </p:cNvSpPr>
          <p:nvPr>
            <p:ph type="ftr" sz="quarter" idx="11"/>
          </p:nvPr>
        </p:nvSpPr>
        <p:spPr/>
        <p:txBody>
          <a:bodyPr/>
          <a:lstStyle>
            <a:lvl1pPr>
              <a:defRPr/>
            </a:lvl1pPr>
          </a:lstStyle>
          <a:p>
            <a:pPr>
              <a:defRPr/>
            </a:pPr>
            <a:endParaRPr lang="pt-BR"/>
          </a:p>
        </p:txBody>
      </p:sp>
      <p:sp>
        <p:nvSpPr>
          <p:cNvPr id="4" name="Date Placeholder 3"/>
          <p:cNvSpPr>
            <a:spLocks noGrp="1"/>
          </p:cNvSpPr>
          <p:nvPr>
            <p:ph type="dt" sz="half" idx="12"/>
          </p:nvPr>
        </p:nvSpPr>
        <p:spPr/>
        <p:txBody>
          <a:bodyPr/>
          <a:lstStyle>
            <a:lvl1pPr>
              <a:defRPr/>
            </a:lvl1pPr>
          </a:lstStyle>
          <a:p>
            <a:pPr>
              <a:defRPr/>
            </a:pPr>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pt-BR" smtClean="0"/>
              <a:t>Clique para editar o estilo do título mestre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9" name="Content Placeholder 8"/>
          <p:cNvSpPr>
            <a:spLocks noGrp="1"/>
          </p:cNvSpPr>
          <p:nvPr>
            <p:ph sz="quarter" idx="13"/>
          </p:nvPr>
        </p:nvSpPr>
        <p:spPr>
          <a:xfrm>
            <a:off x="304800" y="381000"/>
            <a:ext cx="7772400" cy="4942840"/>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Slide Number Placeholder 5"/>
          <p:cNvSpPr>
            <a:spLocks noGrp="1"/>
          </p:cNvSpPr>
          <p:nvPr>
            <p:ph type="sldNum" sz="quarter" idx="14"/>
          </p:nvPr>
        </p:nvSpPr>
        <p:spPr>
          <a:ln/>
        </p:spPr>
        <p:txBody>
          <a:bodyPr/>
          <a:lstStyle>
            <a:lvl1pPr>
              <a:defRPr/>
            </a:lvl1pPr>
          </a:lstStyle>
          <a:p>
            <a:pPr>
              <a:defRPr/>
            </a:pPr>
            <a:fld id="{C18EDF43-34D5-421B-8D0D-0DF7624873F7}" type="slidenum">
              <a:rPr lang="pt-BR"/>
              <a:pPr>
                <a:defRPr/>
              </a:pPr>
              <a:t>‹nº›</a:t>
            </a:fld>
            <a:endParaRPr lang="pt-BR" dirty="0"/>
          </a:p>
        </p:txBody>
      </p:sp>
      <p:sp>
        <p:nvSpPr>
          <p:cNvPr id="6" name="Footer Placeholder 4"/>
          <p:cNvSpPr>
            <a:spLocks noGrp="1"/>
          </p:cNvSpPr>
          <p:nvPr>
            <p:ph type="ftr" sz="quarter" idx="15"/>
          </p:nvPr>
        </p:nvSpPr>
        <p:spPr/>
        <p:txBody>
          <a:bodyPr/>
          <a:lstStyle>
            <a:lvl1pPr>
              <a:defRPr/>
            </a:lvl1pPr>
          </a:lstStyle>
          <a:p>
            <a:pPr>
              <a:defRPr/>
            </a:pPr>
            <a:endParaRPr lang="pt-BR"/>
          </a:p>
        </p:txBody>
      </p:sp>
      <p:sp>
        <p:nvSpPr>
          <p:cNvPr id="7" name="Date Placeholder 3"/>
          <p:cNvSpPr>
            <a:spLocks noGrp="1"/>
          </p:cNvSpPr>
          <p:nvPr>
            <p:ph type="dt" sz="half" idx="16"/>
          </p:nvPr>
        </p:nvSpPr>
        <p:spPr/>
        <p:txBody>
          <a:bodyPr/>
          <a:lstStyle>
            <a:lvl1pPr>
              <a:defRPr/>
            </a:lvl1pPr>
          </a:lstStyle>
          <a:p>
            <a:pPr>
              <a:defRPr/>
            </a:pPr>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pt-BR" smtClean="0"/>
              <a:t>Clique para editar o estilo do título mestre</a:t>
            </a:r>
            <a:endParaRPr lang="en-US" dirty="0"/>
          </a:p>
        </p:txBody>
      </p:sp>
      <p:sp>
        <p:nvSpPr>
          <p:cNvPr id="3" name="Picture Placeholder 2"/>
          <p:cNvSpPr>
            <a:spLocks noGrp="1"/>
          </p:cNvSpPr>
          <p:nvPr>
            <p:ph type="pic" idx="1"/>
          </p:nvPr>
        </p:nvSpPr>
        <p:spPr>
          <a:xfrm>
            <a:off x="0" y="0"/>
            <a:ext cx="8458200" cy="5486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t-BR" noProof="0" smtClean="0"/>
              <a:t>Clique no ícone para adicionar uma imagem</a:t>
            </a:r>
            <a:endParaRPr lang="en-US" noProof="0"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Slide Number Placeholder 5"/>
          <p:cNvSpPr>
            <a:spLocks noGrp="1"/>
          </p:cNvSpPr>
          <p:nvPr>
            <p:ph type="sldNum" sz="quarter" idx="10"/>
          </p:nvPr>
        </p:nvSpPr>
        <p:spPr>
          <a:ln/>
        </p:spPr>
        <p:txBody>
          <a:bodyPr/>
          <a:lstStyle>
            <a:lvl1pPr>
              <a:defRPr/>
            </a:lvl1pPr>
          </a:lstStyle>
          <a:p>
            <a:pPr>
              <a:defRPr/>
            </a:pPr>
            <a:fld id="{6E61B7FD-36EE-49EE-8C6D-6C978C6DBB6C}" type="slidenum">
              <a:rPr lang="pt-BR"/>
              <a:pPr>
                <a:defRPr/>
              </a:pPr>
              <a:t>‹nº›</a:t>
            </a:fld>
            <a:endParaRPr lang="pt-BR" dirty="0"/>
          </a:p>
        </p:txBody>
      </p:sp>
      <p:sp>
        <p:nvSpPr>
          <p:cNvPr id="6" name="Footer Placeholder 4"/>
          <p:cNvSpPr>
            <a:spLocks noGrp="1"/>
          </p:cNvSpPr>
          <p:nvPr>
            <p:ph type="ftr" sz="quarter" idx="11"/>
          </p:nvPr>
        </p:nvSpPr>
        <p:spPr/>
        <p:txBody>
          <a:bodyPr/>
          <a:lstStyle>
            <a:lvl1pPr>
              <a:defRPr/>
            </a:lvl1pPr>
          </a:lstStyle>
          <a:p>
            <a:pPr>
              <a:defRPr/>
            </a:pPr>
            <a:endParaRPr lang="pt-BR"/>
          </a:p>
        </p:txBody>
      </p:sp>
      <p:sp>
        <p:nvSpPr>
          <p:cNvPr id="7" name="Date Placeholder 3"/>
          <p:cNvSpPr>
            <a:spLocks noGrp="1"/>
          </p:cNvSpPr>
          <p:nvPr>
            <p:ph type="dt" sz="half" idx="12"/>
          </p:nvPr>
        </p:nvSpPr>
        <p:spPr/>
        <p:txBody>
          <a:bodyPr/>
          <a:lstStyle>
            <a:lvl1pPr>
              <a:defRPr/>
            </a:lvl1pPr>
          </a:lstStyle>
          <a:p>
            <a:pPr>
              <a:defRPr/>
            </a:pPr>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pt-BR" smtClean="0"/>
              <a:t>Clique para editar o título mestre</a:t>
            </a:r>
            <a:endParaRPr lang="en-US" dirty="0"/>
          </a:p>
        </p:txBody>
      </p:sp>
      <p:sp>
        <p:nvSpPr>
          <p:cNvPr id="1027" name="Text Placeholder 2"/>
          <p:cNvSpPr>
            <a:spLocks noGrp="1"/>
          </p:cNvSpPr>
          <p:nvPr>
            <p:ph type="body" idx="1"/>
          </p:nvPr>
        </p:nvSpPr>
        <p:spPr bwMode="auto">
          <a:xfrm>
            <a:off x="457200" y="1600200"/>
            <a:ext cx="76200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smtClean="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Slide Number Placeholder 5"/>
          <p:cNvSpPr>
            <a:spLocks noGrp="1"/>
          </p:cNvSpPr>
          <p:nvPr>
            <p:ph type="sldNum" sz="quarter" idx="4"/>
          </p:nvPr>
        </p:nvSpPr>
        <p:spPr>
          <a:xfrm>
            <a:off x="8531225" y="5648325"/>
            <a:ext cx="549275" cy="396875"/>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a:defRPr/>
            </a:pPr>
            <a:fld id="{3C8F7F46-7706-42DC-95DB-9A27BEF323A9}" type="slidenum">
              <a:rPr lang="pt-BR"/>
              <a:pPr>
                <a:defRPr/>
              </a:pPr>
              <a:t>‹nº›</a:t>
            </a:fld>
            <a:endParaRPr lang="pt-BR" dirty="0"/>
          </a:p>
        </p:txBody>
      </p:sp>
      <p:sp>
        <p:nvSpPr>
          <p:cNvPr id="5" name="Footer Placeholder 4"/>
          <p:cNvSpPr>
            <a:spLocks noGrp="1"/>
          </p:cNvSpPr>
          <p:nvPr>
            <p:ph type="ftr" sz="quarter" idx="3"/>
          </p:nvPr>
        </p:nvSpPr>
        <p:spPr>
          <a:xfrm rot="16200000">
            <a:off x="7587456" y="4048919"/>
            <a:ext cx="2366963" cy="365125"/>
          </a:xfrm>
          <a:prstGeom prst="rect">
            <a:avLst/>
          </a:prstGeom>
        </p:spPr>
        <p:txBody>
          <a:bodyPr vert="horz" lIns="91440" tIns="45720" rIns="91440" bIns="45720" rtlCol="0" anchor="ctr"/>
          <a:lstStyle>
            <a:lvl1pPr algn="r">
              <a:defRPr sz="1200">
                <a:solidFill>
                  <a:schemeClr val="bg2"/>
                </a:solidFill>
              </a:defRPr>
            </a:lvl1pPr>
          </a:lstStyle>
          <a:p>
            <a:pPr>
              <a:defRPr/>
            </a:pPr>
            <a:endParaRPr lang="pt-BR"/>
          </a:p>
        </p:txBody>
      </p:sp>
      <p:sp>
        <p:nvSpPr>
          <p:cNvPr id="4" name="Date Placeholder 3"/>
          <p:cNvSpPr>
            <a:spLocks noGrp="1"/>
          </p:cNvSpPr>
          <p:nvPr>
            <p:ph type="dt" sz="half" idx="2"/>
          </p:nvPr>
        </p:nvSpPr>
        <p:spPr>
          <a:xfrm rot="16200000">
            <a:off x="7551738" y="1646237"/>
            <a:ext cx="2438400" cy="365125"/>
          </a:xfrm>
          <a:prstGeom prst="rect">
            <a:avLst/>
          </a:prstGeom>
        </p:spPr>
        <p:txBody>
          <a:bodyPr vert="horz" lIns="91440" tIns="45720" rIns="91440" bIns="45720" rtlCol="0" anchor="ctr"/>
          <a:lstStyle>
            <a:lvl1pPr algn="l">
              <a:defRPr sz="1200">
                <a:solidFill>
                  <a:schemeClr val="bg2"/>
                </a:solidFill>
              </a:defRPr>
            </a:lvl1pPr>
          </a:lstStyle>
          <a:p>
            <a:pPr>
              <a:defRPr/>
            </a:pPr>
            <a:endParaRPr lang="pt-BR"/>
          </a:p>
        </p:txBody>
      </p:sp>
    </p:spTree>
  </p:cSld>
  <p:clrMap bg1="lt1" tx1="dk1" bg2="lt2" tx2="dk2" accent1="accent1" accent2="accent2" accent3="accent3" accent4="accent4" accent5="accent5" accent6="accent6" hlink="hlink" folHlink="folHlink"/>
  <p:sldLayoutIdLst>
    <p:sldLayoutId id="2147483864" r:id="rId1"/>
    <p:sldLayoutId id="2147483865"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0" fontAlgn="base" hangingPunct="0">
        <a:spcBef>
          <a:spcPct val="0"/>
        </a:spcBef>
        <a:spcAft>
          <a:spcPct val="0"/>
        </a:spcAft>
        <a:defRPr sz="4600" kern="1200" spc="-100">
          <a:solidFill>
            <a:schemeClr val="tx2"/>
          </a:solidFill>
          <a:latin typeface="+mj-lt"/>
          <a:ea typeface="+mj-ea"/>
          <a:cs typeface="+mj-cs"/>
        </a:defRPr>
      </a:lvl1pPr>
      <a:lvl2pPr algn="l" rtl="0" eaLnBrk="0" fontAlgn="base" hangingPunct="0">
        <a:spcBef>
          <a:spcPct val="0"/>
        </a:spcBef>
        <a:spcAft>
          <a:spcPct val="0"/>
        </a:spcAft>
        <a:defRPr sz="4600">
          <a:solidFill>
            <a:schemeClr val="tx2"/>
          </a:solidFill>
          <a:latin typeface="Calibri" pitchFamily="34" charset="0"/>
        </a:defRPr>
      </a:lvl2pPr>
      <a:lvl3pPr algn="l" rtl="0" eaLnBrk="0" fontAlgn="base" hangingPunct="0">
        <a:spcBef>
          <a:spcPct val="0"/>
        </a:spcBef>
        <a:spcAft>
          <a:spcPct val="0"/>
        </a:spcAft>
        <a:defRPr sz="4600">
          <a:solidFill>
            <a:schemeClr val="tx2"/>
          </a:solidFill>
          <a:latin typeface="Calibri" pitchFamily="34" charset="0"/>
        </a:defRPr>
      </a:lvl3pPr>
      <a:lvl4pPr algn="l" rtl="0" eaLnBrk="0" fontAlgn="base" hangingPunct="0">
        <a:spcBef>
          <a:spcPct val="0"/>
        </a:spcBef>
        <a:spcAft>
          <a:spcPct val="0"/>
        </a:spcAft>
        <a:defRPr sz="4600">
          <a:solidFill>
            <a:schemeClr val="tx2"/>
          </a:solidFill>
          <a:latin typeface="Calibri" pitchFamily="34" charset="0"/>
        </a:defRPr>
      </a:lvl4pPr>
      <a:lvl5pPr algn="l" rtl="0" eaLnBrk="0" fontAlgn="base" hangingPunct="0">
        <a:spcBef>
          <a:spcPct val="0"/>
        </a:spcBef>
        <a:spcAft>
          <a:spcPct val="0"/>
        </a:spcAft>
        <a:defRPr sz="4600">
          <a:solidFill>
            <a:schemeClr val="tx2"/>
          </a:solidFill>
          <a:latin typeface="Calibri" pitchFamily="34" charset="0"/>
        </a:defRPr>
      </a:lvl5pPr>
      <a:lvl6pPr marL="457200" algn="l" rtl="0" eaLnBrk="1" fontAlgn="base" hangingPunct="1">
        <a:spcBef>
          <a:spcPct val="0"/>
        </a:spcBef>
        <a:spcAft>
          <a:spcPct val="0"/>
        </a:spcAft>
        <a:defRPr sz="4600">
          <a:solidFill>
            <a:schemeClr val="tx2"/>
          </a:solidFill>
          <a:latin typeface="Calibri" pitchFamily="34" charset="0"/>
        </a:defRPr>
      </a:lvl6pPr>
      <a:lvl7pPr marL="914400" algn="l" rtl="0" eaLnBrk="1" fontAlgn="base" hangingPunct="1">
        <a:spcBef>
          <a:spcPct val="0"/>
        </a:spcBef>
        <a:spcAft>
          <a:spcPct val="0"/>
        </a:spcAft>
        <a:defRPr sz="4600">
          <a:solidFill>
            <a:schemeClr val="tx2"/>
          </a:solidFill>
          <a:latin typeface="Calibri" pitchFamily="34" charset="0"/>
        </a:defRPr>
      </a:lvl7pPr>
      <a:lvl8pPr marL="1371600" algn="l" rtl="0" eaLnBrk="1" fontAlgn="base" hangingPunct="1">
        <a:spcBef>
          <a:spcPct val="0"/>
        </a:spcBef>
        <a:spcAft>
          <a:spcPct val="0"/>
        </a:spcAft>
        <a:defRPr sz="4600">
          <a:solidFill>
            <a:schemeClr val="tx2"/>
          </a:solidFill>
          <a:latin typeface="Calibri" pitchFamily="34" charset="0"/>
        </a:defRPr>
      </a:lvl8pPr>
      <a:lvl9pPr marL="1828800" algn="l" rtl="0" eaLnBrk="1" fontAlgn="base" hangingPunct="1">
        <a:spcBef>
          <a:spcPct val="0"/>
        </a:spcBef>
        <a:spcAft>
          <a:spcPct val="0"/>
        </a:spcAft>
        <a:defRPr sz="4600">
          <a:solidFill>
            <a:schemeClr val="tx2"/>
          </a:solidFill>
          <a:latin typeface="Calibri" pitchFamily="34" charset="0"/>
        </a:defRPr>
      </a:lvl9pPr>
    </p:titleStyle>
    <p:bodyStyle>
      <a:lvl1pPr marL="342900" indent="-228600" algn="l" rtl="0" eaLnBrk="0" fontAlgn="base" hangingPunct="0">
        <a:spcBef>
          <a:spcPct val="20000"/>
        </a:spcBef>
        <a:spcAft>
          <a:spcPct val="0"/>
        </a:spcAft>
        <a:buClr>
          <a:schemeClr val="accent1"/>
        </a:buClr>
        <a:buFont typeface="Arial" charset="0"/>
        <a:buChar char="•"/>
        <a:defRPr sz="2200" kern="1200">
          <a:solidFill>
            <a:schemeClr val="tx1"/>
          </a:solidFill>
          <a:latin typeface="+mn-lt"/>
          <a:ea typeface="+mn-ea"/>
          <a:cs typeface="+mn-cs"/>
        </a:defRPr>
      </a:lvl1pPr>
      <a:lvl2pPr marL="639763" indent="-228600" algn="l" rtl="0" eaLnBrk="0" fontAlgn="base" hangingPunct="0">
        <a:spcBef>
          <a:spcPct val="20000"/>
        </a:spcBef>
        <a:spcAft>
          <a:spcPct val="0"/>
        </a:spcAft>
        <a:buClr>
          <a:schemeClr val="accent2"/>
        </a:buClr>
        <a:buFont typeface="Arial" charset="0"/>
        <a:buChar char="•"/>
        <a:defRPr sz="2000" kern="1200">
          <a:solidFill>
            <a:schemeClr val="tx1"/>
          </a:solidFill>
          <a:latin typeface="+mn-lt"/>
          <a:ea typeface="+mn-ea"/>
          <a:cs typeface="+mn-cs"/>
        </a:defRPr>
      </a:lvl2pPr>
      <a:lvl3pPr marL="1004888" indent="-228600" algn="l" rtl="0" eaLnBrk="0" fontAlgn="base" hangingPunct="0">
        <a:spcBef>
          <a:spcPct val="20000"/>
        </a:spcBef>
        <a:spcAft>
          <a:spcPct val="0"/>
        </a:spcAft>
        <a:buClr>
          <a:srgbClr val="85776D"/>
        </a:buClr>
        <a:buFont typeface="Arial" charset="0"/>
        <a:buChar char="•"/>
        <a:defRPr kern="1200">
          <a:solidFill>
            <a:schemeClr val="tx1"/>
          </a:solidFill>
          <a:latin typeface="+mn-lt"/>
          <a:ea typeface="+mn-ea"/>
          <a:cs typeface="+mn-cs"/>
        </a:defRPr>
      </a:lvl3pPr>
      <a:lvl4pPr marL="1279525" indent="-228600" algn="l" rtl="0" eaLnBrk="0" fontAlgn="base" hangingPunct="0">
        <a:spcBef>
          <a:spcPct val="20000"/>
        </a:spcBef>
        <a:spcAft>
          <a:spcPct val="0"/>
        </a:spcAft>
        <a:buClr>
          <a:srgbClr val="AEAFA9"/>
        </a:buClr>
        <a:buFont typeface="Arial" charset="0"/>
        <a:buChar char="•"/>
        <a:defRPr sz="1600" kern="1200">
          <a:solidFill>
            <a:schemeClr val="tx1"/>
          </a:solidFill>
          <a:latin typeface="+mn-lt"/>
          <a:ea typeface="+mn-ea"/>
          <a:cs typeface="+mn-cs"/>
        </a:defRPr>
      </a:lvl4pPr>
      <a:lvl5pPr marL="1554163" indent="-228600" algn="l" rtl="0" eaLnBrk="0" fontAlgn="base" hangingPunct="0">
        <a:spcBef>
          <a:spcPct val="20000"/>
        </a:spcBef>
        <a:spcAft>
          <a:spcPct val="0"/>
        </a:spcAft>
        <a:buClr>
          <a:srgbClr val="8D878B"/>
        </a:buClr>
        <a:buFont typeface="Arial" charset="0"/>
        <a:buChar char="•"/>
        <a:defRPr sz="1400" kern="120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68313" y="2708275"/>
            <a:ext cx="8458200" cy="2593975"/>
          </a:xfrm>
        </p:spPr>
        <p:txBody>
          <a:bodyPr/>
          <a:lstStyle/>
          <a:p>
            <a:pPr eaLnBrk="1" hangingPunct="1">
              <a:defRPr/>
            </a:pPr>
            <a:r>
              <a:rPr lang="pt-BR" sz="6400" dirty="0" smtClean="0"/>
              <a:t>Métodos de </a:t>
            </a:r>
            <a:br>
              <a:rPr lang="pt-BR" sz="6400" dirty="0" smtClean="0"/>
            </a:br>
            <a:r>
              <a:rPr lang="pt-BR" sz="6400" dirty="0" smtClean="0"/>
              <a:t>Avaliação de IHC</a:t>
            </a:r>
            <a:endParaRPr lang="pt-BR" sz="6400" dirty="0"/>
          </a:p>
        </p:txBody>
      </p:sp>
      <p:sp>
        <p:nvSpPr>
          <p:cNvPr id="4099" name="Rectangle 3"/>
          <p:cNvSpPr>
            <a:spLocks noGrp="1" noChangeArrowheads="1"/>
          </p:cNvSpPr>
          <p:nvPr>
            <p:ph type="subTitle" idx="1"/>
          </p:nvPr>
        </p:nvSpPr>
        <p:spPr>
          <a:xfrm>
            <a:off x="468313" y="5334000"/>
            <a:ext cx="5791200" cy="1066800"/>
          </a:xfrm>
        </p:spPr>
        <p:txBody>
          <a:bodyPr/>
          <a:lstStyle/>
          <a:p>
            <a:pPr eaLnBrk="1" hangingPunct="1">
              <a:defRPr/>
            </a:pPr>
            <a:r>
              <a:rPr lang="pt-BR" smtClean="0"/>
              <a:t>Capítulo 10</a:t>
            </a:r>
            <a:endParaRPr lang="pt-B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931150" cy="1143000"/>
          </a:xfrm>
        </p:spPr>
        <p:txBody>
          <a:bodyPr/>
          <a:lstStyle/>
          <a:p>
            <a:pPr eaLnBrk="1" hangingPunct="1">
              <a:defRPr/>
            </a:pPr>
            <a:r>
              <a:rPr lang="pt-BR" sz="3300" dirty="0" smtClean="0"/>
              <a:t>Severidade de Problemas na Avaliação Heurística</a:t>
            </a:r>
            <a:endParaRPr lang="pt-BR" sz="3300" dirty="0"/>
          </a:p>
        </p:txBody>
      </p:sp>
      <p:sp>
        <p:nvSpPr>
          <p:cNvPr id="3" name="Espaço Reservado para Conteúdo 2"/>
          <p:cNvSpPr>
            <a:spLocks noGrp="1"/>
          </p:cNvSpPr>
          <p:nvPr>
            <p:ph idx="1"/>
          </p:nvPr>
        </p:nvSpPr>
        <p:spPr>
          <a:xfrm>
            <a:off x="395288" y="1412875"/>
            <a:ext cx="7993062" cy="5256213"/>
          </a:xfrm>
        </p:spPr>
        <p:txBody>
          <a:bodyPr/>
          <a:lstStyle/>
          <a:p>
            <a:pPr marL="114300" indent="0" eaLnBrk="1" hangingPunct="1">
              <a:spcAft>
                <a:spcPts val="600"/>
              </a:spcAft>
              <a:buFont typeface="Arial" charset="0"/>
              <a:buNone/>
              <a:defRPr/>
            </a:pPr>
            <a:r>
              <a:rPr lang="pt-BR" sz="2000" dirty="0" smtClean="0"/>
              <a:t>A severidade </a:t>
            </a:r>
            <a:r>
              <a:rPr lang="pt-BR" sz="2000" dirty="0"/>
              <a:t>de um problema </a:t>
            </a:r>
            <a:r>
              <a:rPr lang="pt-BR" sz="2000" dirty="0" smtClean="0"/>
              <a:t>envolve </a:t>
            </a:r>
            <a:r>
              <a:rPr lang="pt-BR" sz="2000" dirty="0"/>
              <a:t>três fatores: </a:t>
            </a:r>
            <a:endParaRPr lang="pt-BR" sz="2000" dirty="0" smtClean="0"/>
          </a:p>
          <a:p>
            <a:pPr eaLnBrk="1" hangingPunct="1">
              <a:defRPr/>
            </a:pPr>
            <a:r>
              <a:rPr lang="pt-BR" sz="1900" dirty="0" smtClean="0"/>
              <a:t>a </a:t>
            </a:r>
            <a:r>
              <a:rPr lang="pt-BR" sz="1900" b="1" dirty="0" smtClean="0"/>
              <a:t>frequência</a:t>
            </a:r>
            <a:r>
              <a:rPr lang="pt-BR" sz="1900" dirty="0" smtClean="0"/>
              <a:t> </a:t>
            </a:r>
            <a:r>
              <a:rPr lang="pt-BR" sz="1900" dirty="0"/>
              <a:t>com que o problema ocorre: é um problema comum ou raro?</a:t>
            </a:r>
          </a:p>
          <a:p>
            <a:pPr eaLnBrk="1" hangingPunct="1">
              <a:defRPr/>
            </a:pPr>
            <a:r>
              <a:rPr lang="pt-BR" sz="1900" dirty="0"/>
              <a:t>o </a:t>
            </a:r>
            <a:r>
              <a:rPr lang="pt-BR" sz="1900" b="1" dirty="0" smtClean="0"/>
              <a:t>impacto</a:t>
            </a:r>
            <a:r>
              <a:rPr lang="pt-BR" sz="1900" dirty="0" smtClean="0"/>
              <a:t> </a:t>
            </a:r>
            <a:r>
              <a:rPr lang="pt-BR" sz="1900" dirty="0"/>
              <a:t>do problema, se ocorrer: será fácil ou difícil para os usuários </a:t>
            </a:r>
            <a:r>
              <a:rPr lang="pt-BR" sz="1900" dirty="0" smtClean="0"/>
              <a:t>superarem </a:t>
            </a:r>
            <a:r>
              <a:rPr lang="pt-BR" sz="1900" dirty="0"/>
              <a:t>o problema?</a:t>
            </a:r>
          </a:p>
          <a:p>
            <a:pPr eaLnBrk="1" hangingPunct="1">
              <a:defRPr/>
            </a:pPr>
            <a:r>
              <a:rPr lang="pt-BR" sz="1900" dirty="0"/>
              <a:t>a </a:t>
            </a:r>
            <a:r>
              <a:rPr lang="pt-BR" sz="1900" b="1" dirty="0" smtClean="0"/>
              <a:t>persistência</a:t>
            </a:r>
            <a:r>
              <a:rPr lang="pt-BR" sz="1900" dirty="0" smtClean="0"/>
              <a:t> </a:t>
            </a:r>
            <a:r>
              <a:rPr lang="pt-BR" sz="1900" dirty="0"/>
              <a:t>do problema: o problema ocorre apenas uma vez e será </a:t>
            </a:r>
            <a:r>
              <a:rPr lang="pt-BR" sz="1900" dirty="0" smtClean="0"/>
              <a:t>superado </a:t>
            </a:r>
            <a:r>
              <a:rPr lang="pt-BR" sz="1900" dirty="0"/>
              <a:t>pelos usuários, ou atrapalhará os usuários repetidas vezes</a:t>
            </a:r>
            <a:r>
              <a:rPr lang="pt-BR" sz="1900" dirty="0" smtClean="0"/>
              <a:t>?</a:t>
            </a:r>
          </a:p>
          <a:p>
            <a:pPr marL="114300" indent="0" eaLnBrk="1" hangingPunct="1">
              <a:spcBef>
                <a:spcPts val="1200"/>
              </a:spcBef>
              <a:spcAft>
                <a:spcPts val="600"/>
              </a:spcAft>
              <a:buFont typeface="Arial" charset="0"/>
              <a:buNone/>
              <a:defRPr/>
            </a:pPr>
            <a:r>
              <a:rPr lang="pt-BR" sz="2000" dirty="0" smtClean="0"/>
              <a:t>Nielsen sugere </a:t>
            </a:r>
            <a:r>
              <a:rPr lang="pt-BR" sz="2000" dirty="0"/>
              <a:t>a seguinte escala de severidade:</a:t>
            </a:r>
          </a:p>
          <a:p>
            <a:pPr eaLnBrk="1" hangingPunct="1">
              <a:defRPr/>
            </a:pPr>
            <a:r>
              <a:rPr lang="pt-BR" sz="1800" b="1" dirty="0" smtClean="0"/>
              <a:t>problema cosmético</a:t>
            </a:r>
            <a:r>
              <a:rPr lang="pt-BR" sz="1800" dirty="0" smtClean="0"/>
              <a:t>: não </a:t>
            </a:r>
            <a:r>
              <a:rPr lang="pt-BR" sz="1800" dirty="0"/>
              <a:t>precisa ser consertado a menos que haja tempo no </a:t>
            </a:r>
            <a:r>
              <a:rPr lang="pt-BR" sz="1800" dirty="0" smtClean="0"/>
              <a:t>cronograma </a:t>
            </a:r>
            <a:r>
              <a:rPr lang="pt-BR" sz="1800" dirty="0"/>
              <a:t>do </a:t>
            </a:r>
            <a:r>
              <a:rPr lang="pt-BR" sz="1800" dirty="0" smtClean="0"/>
              <a:t>projeto</a:t>
            </a:r>
            <a:endParaRPr lang="pt-BR" sz="1800" dirty="0"/>
          </a:p>
          <a:p>
            <a:pPr eaLnBrk="1" hangingPunct="1">
              <a:defRPr/>
            </a:pPr>
            <a:r>
              <a:rPr lang="pt-BR" sz="1800" b="1" dirty="0" smtClean="0"/>
              <a:t>problema pequeno</a:t>
            </a:r>
            <a:r>
              <a:rPr lang="pt-BR" sz="1800" dirty="0" smtClean="0"/>
              <a:t>: </a:t>
            </a:r>
            <a:r>
              <a:rPr lang="pt-BR" sz="1800" dirty="0"/>
              <a:t>o conserto deste problema pode receber baixa </a:t>
            </a:r>
            <a:r>
              <a:rPr lang="pt-BR" sz="1800" dirty="0" smtClean="0"/>
              <a:t>prioridade</a:t>
            </a:r>
            <a:endParaRPr lang="pt-BR" sz="1800" dirty="0"/>
          </a:p>
          <a:p>
            <a:pPr eaLnBrk="1" hangingPunct="1">
              <a:defRPr/>
            </a:pPr>
            <a:r>
              <a:rPr lang="pt-BR" sz="1800" b="1" dirty="0" smtClean="0"/>
              <a:t>problema grande</a:t>
            </a:r>
            <a:r>
              <a:rPr lang="pt-BR" sz="1800" dirty="0" smtClean="0"/>
              <a:t>: importante </a:t>
            </a:r>
            <a:r>
              <a:rPr lang="pt-BR" sz="1800" dirty="0"/>
              <a:t>de ser consertado e deve receber alta prioridade. </a:t>
            </a:r>
            <a:r>
              <a:rPr lang="pt-BR" sz="1800" dirty="0" smtClean="0"/>
              <a:t>Esse </a:t>
            </a:r>
            <a:r>
              <a:rPr lang="pt-BR" sz="1800" dirty="0"/>
              <a:t>tipo de problema prejudica fatores de usabilidade tidos como </a:t>
            </a:r>
            <a:r>
              <a:rPr lang="pt-BR" sz="1800" dirty="0" smtClean="0"/>
              <a:t>importantes </a:t>
            </a:r>
            <a:r>
              <a:rPr lang="pt-BR" sz="1800" dirty="0"/>
              <a:t>para o projeto </a:t>
            </a:r>
            <a:endParaRPr lang="pt-BR" sz="1800" dirty="0" smtClean="0"/>
          </a:p>
          <a:p>
            <a:pPr eaLnBrk="1" hangingPunct="1">
              <a:defRPr/>
            </a:pPr>
            <a:r>
              <a:rPr lang="pt-BR" sz="1800" b="1" dirty="0" smtClean="0"/>
              <a:t>problema  catastrófico</a:t>
            </a:r>
            <a:r>
              <a:rPr lang="pt-BR" sz="1800" dirty="0" smtClean="0"/>
              <a:t>: é extremamente importante consertá-lo antes de se lançar o produto, pois provavelmente impedirá que o usuário </a:t>
            </a:r>
            <a:r>
              <a:rPr lang="pt-BR" sz="1800" dirty="0"/>
              <a:t>realize suas tarefas e alcance seus </a:t>
            </a:r>
            <a:r>
              <a:rPr lang="pt-BR" sz="1800" dirty="0" smtClean="0"/>
              <a:t>objetivos</a:t>
            </a:r>
            <a:endParaRPr lang="pt-BR"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ítulo 1"/>
          <p:cNvSpPr>
            <a:spLocks noGrp="1"/>
          </p:cNvSpPr>
          <p:nvPr>
            <p:ph type="title"/>
          </p:nvPr>
        </p:nvSpPr>
        <p:spPr bwMode="auto">
          <a:xfrm>
            <a:off x="457200" y="274638"/>
            <a:ext cx="7931150" cy="1143000"/>
          </a:xfrm>
        </p:spPr>
        <p:txBody>
          <a:bodyPr wrap="square" numCol="1" anchorCtr="0" compatLnSpc="1">
            <a:prstTxWarp prst="textNoShape">
              <a:avLst/>
            </a:prstTxWarp>
          </a:bodyPr>
          <a:lstStyle/>
          <a:p>
            <a:pPr eaLnBrk="1" hangingPunct="1">
              <a:defRPr/>
            </a:pPr>
            <a:r>
              <a:rPr lang="pt-BR" smtClean="0"/>
              <a:t>Teste de Usabilidade</a:t>
            </a:r>
          </a:p>
        </p:txBody>
      </p:sp>
      <p:sp>
        <p:nvSpPr>
          <p:cNvPr id="26626" name="Espaço Reservado para Conteúdo 2"/>
          <p:cNvSpPr>
            <a:spLocks noGrp="1"/>
          </p:cNvSpPr>
          <p:nvPr>
            <p:ph idx="1"/>
          </p:nvPr>
        </p:nvSpPr>
        <p:spPr>
          <a:xfrm>
            <a:off x="457200" y="1600200"/>
            <a:ext cx="7786688" cy="5068888"/>
          </a:xfrm>
        </p:spPr>
        <p:txBody>
          <a:bodyPr/>
          <a:lstStyle/>
          <a:p>
            <a:pPr eaLnBrk="1" hangingPunct="1"/>
            <a:r>
              <a:rPr lang="pt-BR" smtClean="0"/>
              <a:t>avalia a usabilidade a partir de observações de experiências de uso</a:t>
            </a:r>
          </a:p>
          <a:p>
            <a:pPr eaLnBrk="1" hangingPunct="1"/>
            <a:r>
              <a:rPr lang="pt-BR" smtClean="0"/>
              <a:t>os objetivos de avaliação determinam quais critérios de usabilidade devem ser </a:t>
            </a:r>
            <a:r>
              <a:rPr lang="pt-BR" b="1" smtClean="0"/>
              <a:t>medidos</a:t>
            </a:r>
          </a:p>
          <a:p>
            <a:pPr eaLnBrk="1" hangingPunct="1"/>
            <a:r>
              <a:rPr lang="pt-BR" smtClean="0"/>
              <a:t>por exemplo, pode-se avaliar a facilidade de aprendizado medindo:</a:t>
            </a:r>
          </a:p>
          <a:p>
            <a:pPr lvl="1" eaLnBrk="1" hangingPunct="1"/>
            <a:r>
              <a:rPr lang="pt-BR" smtClean="0"/>
              <a:t>Quantos erros os usuários cometem nas primeiras sessões de uso?</a:t>
            </a:r>
          </a:p>
          <a:p>
            <a:pPr lvl="1" eaLnBrk="1" hangingPunct="1"/>
            <a:r>
              <a:rPr lang="pt-BR" smtClean="0"/>
              <a:t>Quantos usuários conseguiram completar com sucesso determinadas tarefas?</a:t>
            </a:r>
          </a:p>
          <a:p>
            <a:pPr lvl="1" eaLnBrk="1" hangingPunct="1"/>
            <a:r>
              <a:rPr lang="pt-BR" smtClean="0"/>
              <a:t>Quantas vezes os usuários consultaram a ajuda on-line ou o manual de usuário?</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ítulo 1"/>
          <p:cNvSpPr>
            <a:spLocks noGrp="1"/>
          </p:cNvSpPr>
          <p:nvPr>
            <p:ph type="title"/>
          </p:nvPr>
        </p:nvSpPr>
        <p:spPr bwMode="auto">
          <a:xfrm>
            <a:off x="457200" y="274638"/>
            <a:ext cx="7931150" cy="1143000"/>
          </a:xfrm>
        </p:spPr>
        <p:txBody>
          <a:bodyPr wrap="square" numCol="1" anchorCtr="0" compatLnSpc="1">
            <a:prstTxWarp prst="textNoShape">
              <a:avLst/>
            </a:prstTxWarp>
          </a:bodyPr>
          <a:lstStyle/>
          <a:p>
            <a:pPr eaLnBrk="1" hangingPunct="1">
              <a:defRPr/>
            </a:pPr>
            <a:r>
              <a:rPr lang="pt-BR" smtClean="0"/>
              <a:t>Teste de Usabilidade</a:t>
            </a:r>
          </a:p>
        </p:txBody>
      </p:sp>
      <p:sp>
        <p:nvSpPr>
          <p:cNvPr id="27650" name="Espaço Reservado para Conteúdo 2"/>
          <p:cNvSpPr>
            <a:spLocks noGrp="1"/>
          </p:cNvSpPr>
          <p:nvPr>
            <p:ph idx="1"/>
          </p:nvPr>
        </p:nvSpPr>
        <p:spPr>
          <a:xfrm>
            <a:off x="457200" y="1600200"/>
            <a:ext cx="7859713" cy="5068888"/>
          </a:xfrm>
        </p:spPr>
        <p:txBody>
          <a:bodyPr/>
          <a:lstStyle/>
          <a:p>
            <a:pPr eaLnBrk="1" hangingPunct="1"/>
            <a:r>
              <a:rPr lang="pt-BR" smtClean="0"/>
              <a:t>para cada tarefa, realizada por cada participante, é possível medir: </a:t>
            </a:r>
          </a:p>
          <a:p>
            <a:pPr lvl="1" eaLnBrk="1" hangingPunct="1"/>
            <a:r>
              <a:rPr lang="pt-BR" smtClean="0"/>
              <a:t>o grau de sucesso da execução </a:t>
            </a:r>
          </a:p>
          <a:p>
            <a:pPr lvl="1" eaLnBrk="1" hangingPunct="1"/>
            <a:r>
              <a:rPr lang="pt-BR" smtClean="0"/>
              <a:t>o total de erros cometidos </a:t>
            </a:r>
          </a:p>
          <a:p>
            <a:pPr lvl="1" eaLnBrk="1" hangingPunct="1"/>
            <a:r>
              <a:rPr lang="pt-BR" smtClean="0"/>
              <a:t>quantos erros de cada tipo ocorreram</a:t>
            </a:r>
          </a:p>
          <a:p>
            <a:pPr lvl="1" eaLnBrk="1" hangingPunct="1"/>
            <a:r>
              <a:rPr lang="pt-BR" smtClean="0"/>
              <a:t>quanto tempo foi necessário para concluí-la</a:t>
            </a:r>
          </a:p>
          <a:p>
            <a:pPr lvl="1" eaLnBrk="1" hangingPunct="1"/>
            <a:r>
              <a:rPr lang="pt-BR" smtClean="0"/>
              <a:t>o grau de satisfação do usuário,  etc.</a:t>
            </a:r>
          </a:p>
          <a:p>
            <a:pPr eaLnBrk="1" hangingPunct="1"/>
            <a:r>
              <a:rPr lang="pt-BR" smtClean="0"/>
              <a:t>ênfase na avaliação do </a:t>
            </a:r>
            <a:r>
              <a:rPr lang="pt-BR" b="1" smtClean="0"/>
              <a:t>desempenho</a:t>
            </a:r>
            <a:r>
              <a:rPr lang="pt-BR" smtClean="0"/>
              <a:t> dos participantes na realização das tarefas e de </a:t>
            </a:r>
            <a:r>
              <a:rPr lang="pt-BR" b="1" smtClean="0"/>
              <a:t>suas opiniões e sentimentos</a:t>
            </a:r>
            <a:r>
              <a:rPr lang="pt-BR" smtClean="0"/>
              <a:t> decorrentes de suas experiências de uso</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ítulo 1"/>
          <p:cNvSpPr>
            <a:spLocks noGrp="1"/>
          </p:cNvSpPr>
          <p:nvPr>
            <p:ph type="title"/>
          </p:nvPr>
        </p:nvSpPr>
        <p:spPr bwMode="auto">
          <a:xfrm>
            <a:off x="457200" y="274638"/>
            <a:ext cx="7931150" cy="1143000"/>
          </a:xfrm>
        </p:spPr>
        <p:txBody>
          <a:bodyPr wrap="square" numCol="1" anchorCtr="0" compatLnSpc="1">
            <a:prstTxWarp prst="textNoShape">
              <a:avLst/>
            </a:prstTxWarp>
          </a:bodyPr>
          <a:lstStyle/>
          <a:p>
            <a:pPr eaLnBrk="1" hangingPunct="1">
              <a:defRPr/>
            </a:pPr>
            <a:r>
              <a:rPr lang="pt-BR" smtClean="0"/>
              <a:t>Teste de Usabilidade</a:t>
            </a:r>
          </a:p>
        </p:txBody>
      </p:sp>
      <p:sp>
        <p:nvSpPr>
          <p:cNvPr id="27650" name="Espaço Reservado para Conteúdo 2"/>
          <p:cNvSpPr>
            <a:spLocks noGrp="1"/>
          </p:cNvSpPr>
          <p:nvPr>
            <p:ph idx="1"/>
          </p:nvPr>
        </p:nvSpPr>
        <p:spPr>
          <a:xfrm>
            <a:off x="457200" y="1600200"/>
            <a:ext cx="7859713" cy="5068888"/>
          </a:xfrm>
        </p:spPr>
        <p:txBody>
          <a:bodyPr/>
          <a:lstStyle/>
          <a:p>
            <a:pPr marL="114300" indent="0" eaLnBrk="1" hangingPunct="1">
              <a:buNone/>
            </a:pPr>
            <a:r>
              <a:rPr lang="pt-BR" b="1" dirty="0" smtClean="0"/>
              <a:t>O que é importante observar:</a:t>
            </a:r>
          </a:p>
          <a:p>
            <a:pPr eaLnBrk="1" hangingPunct="1"/>
            <a:endParaRPr lang="pt-BR" dirty="0" smtClean="0"/>
          </a:p>
          <a:p>
            <a:pPr eaLnBrk="1" hangingPunct="1"/>
            <a:r>
              <a:rPr lang="pt-BR" dirty="0" smtClean="0"/>
              <a:t>Manter o mesmo ambiente de teste: mesmo computador, mesma câmera, mesmo celular, </a:t>
            </a:r>
            <a:r>
              <a:rPr lang="pt-BR" dirty="0" err="1" smtClean="0"/>
              <a:t>etc</a:t>
            </a:r>
            <a:endParaRPr lang="pt-BR" dirty="0" smtClean="0"/>
          </a:p>
          <a:p>
            <a:pPr eaLnBrk="1" hangingPunct="1"/>
            <a:r>
              <a:rPr lang="pt-BR" dirty="0" smtClean="0"/>
              <a:t>Disponibilizar o termo de consentimento</a:t>
            </a:r>
          </a:p>
          <a:p>
            <a:pPr eaLnBrk="1" hangingPunct="1"/>
            <a:r>
              <a:rPr lang="pt-BR" dirty="0" smtClean="0"/>
              <a:t>Falar das regras do teste</a:t>
            </a:r>
          </a:p>
          <a:p>
            <a:pPr eaLnBrk="1" hangingPunct="1"/>
            <a:r>
              <a:rPr lang="pt-BR" dirty="0" err="1" smtClean="0"/>
              <a:t>Etc</a:t>
            </a:r>
            <a:endParaRPr lang="pt-BR" dirty="0" smtClean="0"/>
          </a:p>
          <a:p>
            <a:pPr eaLnBrk="1" hangingPunct="1"/>
            <a:endParaRPr lang="pt-BR" dirty="0" smtClean="0"/>
          </a:p>
          <a:p>
            <a:pPr eaLnBrk="1" hangingPunct="1"/>
            <a:endParaRPr lang="pt-BR" dirty="0" smtClean="0"/>
          </a:p>
        </p:txBody>
      </p:sp>
    </p:spTree>
    <p:extLst>
      <p:ext uri="{BB962C8B-B14F-4D97-AF65-F5344CB8AC3E}">
        <p14:creationId xmlns:p14="http://schemas.microsoft.com/office/powerpoint/2010/main" val="28894118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ítulo 1"/>
          <p:cNvSpPr>
            <a:spLocks noGrp="1"/>
          </p:cNvSpPr>
          <p:nvPr>
            <p:ph type="title"/>
          </p:nvPr>
        </p:nvSpPr>
        <p:spPr bwMode="auto">
          <a:xfrm>
            <a:off x="457200" y="274638"/>
            <a:ext cx="7931150" cy="1143000"/>
          </a:xfrm>
        </p:spPr>
        <p:txBody>
          <a:bodyPr wrap="square" numCol="1" anchorCtr="0" compatLnSpc="1">
            <a:prstTxWarp prst="textNoShape">
              <a:avLst/>
            </a:prstTxWarp>
          </a:bodyPr>
          <a:lstStyle/>
          <a:p>
            <a:pPr eaLnBrk="1" hangingPunct="1">
              <a:defRPr/>
            </a:pPr>
            <a:r>
              <a:rPr lang="pt-BR" sz="4000" smtClean="0"/>
              <a:t>Atividades do Teste de Usabilidade</a:t>
            </a:r>
          </a:p>
        </p:txBody>
      </p:sp>
      <p:pic>
        <p:nvPicPr>
          <p:cNvPr id="28674" name="Picture 2"/>
          <p:cNvPicPr>
            <a:picLocks noChangeAspect="1" noChangeArrowheads="1"/>
          </p:cNvPicPr>
          <p:nvPr/>
        </p:nvPicPr>
        <p:blipFill>
          <a:blip r:embed="rId2"/>
          <a:srcRect/>
          <a:stretch>
            <a:fillRect/>
          </a:stretch>
        </p:blipFill>
        <p:spPr bwMode="auto">
          <a:xfrm>
            <a:off x="207963" y="1557338"/>
            <a:ext cx="7993062" cy="3816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859713" cy="1143000"/>
          </a:xfrm>
        </p:spPr>
        <p:txBody>
          <a:bodyPr/>
          <a:lstStyle/>
          <a:p>
            <a:pPr eaLnBrk="1" hangingPunct="1">
              <a:defRPr/>
            </a:pPr>
            <a:r>
              <a:rPr lang="pt-BR" sz="3600" dirty="0" smtClean="0"/>
              <a:t>Método de Avaliação de Comunicabilidade</a:t>
            </a:r>
            <a:endParaRPr lang="pt-BR" sz="3600" dirty="0"/>
          </a:p>
        </p:txBody>
      </p:sp>
      <p:sp>
        <p:nvSpPr>
          <p:cNvPr id="29698" name="Espaço Reservado para Conteúdo 2"/>
          <p:cNvSpPr>
            <a:spLocks noGrp="1"/>
          </p:cNvSpPr>
          <p:nvPr>
            <p:ph idx="1"/>
          </p:nvPr>
        </p:nvSpPr>
        <p:spPr/>
        <p:txBody>
          <a:bodyPr/>
          <a:lstStyle/>
          <a:p>
            <a:pPr eaLnBrk="1" hangingPunct="1"/>
            <a:r>
              <a:rPr lang="pt-BR" smtClean="0"/>
              <a:t>avalia a </a:t>
            </a:r>
            <a:r>
              <a:rPr lang="pt-BR" b="1" smtClean="0"/>
              <a:t>comunicabilidade</a:t>
            </a:r>
            <a:r>
              <a:rPr lang="pt-BR" smtClean="0"/>
              <a:t> de uma solução de IHC, considerando a </a:t>
            </a:r>
            <a:r>
              <a:rPr lang="pt-BR" b="1" smtClean="0"/>
              <a:t>recepção </a:t>
            </a:r>
            <a:r>
              <a:rPr lang="pt-BR" smtClean="0"/>
              <a:t>da metacomunicação do designer codificada na interface</a:t>
            </a:r>
          </a:p>
          <a:p>
            <a:pPr eaLnBrk="1" hangingPunct="1"/>
            <a:r>
              <a:rPr lang="pt-BR" smtClean="0"/>
              <a:t>o foco da análise abrange os prováveis caminhos de interpretação dos usuários, suas intenções de comunicação e, principalmente, as rupturas de comunicação que ocorreram durante a interação. </a:t>
            </a:r>
          </a:p>
          <a:p>
            <a:pPr eaLnBrk="1" hangingPunct="1"/>
            <a:r>
              <a:rPr lang="pt-BR" smtClean="0"/>
              <a:t>Como resultado, os avaliadores identificam problemas na comunicação da metamensagem do designer e na comunicação do usuário com o sistema, e também ajudam a informar ao designer as causas desses problemas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eaLnBrk="1" hangingPunct="1">
              <a:defRPr/>
            </a:pPr>
            <a:r>
              <a:rPr lang="pt-BR" sz="4000" dirty="0" smtClean="0"/>
              <a:t>Atividades do Método de </a:t>
            </a:r>
            <a:br>
              <a:rPr lang="pt-BR" sz="4000" dirty="0" smtClean="0"/>
            </a:br>
            <a:r>
              <a:rPr lang="pt-BR" sz="4000" dirty="0" smtClean="0"/>
              <a:t>Avaliação de Comunicabilidade</a:t>
            </a:r>
            <a:endParaRPr lang="pt-BR" sz="4000" dirty="0"/>
          </a:p>
        </p:txBody>
      </p:sp>
      <p:pic>
        <p:nvPicPr>
          <p:cNvPr id="30722" name="Picture 2"/>
          <p:cNvPicPr>
            <a:picLocks noChangeAspect="1" noChangeArrowheads="1"/>
          </p:cNvPicPr>
          <p:nvPr/>
        </p:nvPicPr>
        <p:blipFill>
          <a:blip r:embed="rId2"/>
          <a:srcRect/>
          <a:stretch>
            <a:fillRect/>
          </a:stretch>
        </p:blipFill>
        <p:spPr bwMode="auto">
          <a:xfrm>
            <a:off x="323850" y="1557338"/>
            <a:ext cx="7842250" cy="4248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6688" cy="1143000"/>
          </a:xfrm>
        </p:spPr>
        <p:txBody>
          <a:bodyPr/>
          <a:lstStyle/>
          <a:p>
            <a:pPr eaLnBrk="1" hangingPunct="1">
              <a:defRPr/>
            </a:pPr>
            <a:r>
              <a:rPr lang="pt-BR" sz="3600" dirty="0" smtClean="0"/>
              <a:t>Interpretação dos Dados Coletados no MAC</a:t>
            </a:r>
            <a:endParaRPr lang="pt-BR" sz="3600" dirty="0"/>
          </a:p>
        </p:txBody>
      </p:sp>
      <p:sp>
        <p:nvSpPr>
          <p:cNvPr id="3" name="Espaço Reservado para Conteúdo 2"/>
          <p:cNvSpPr>
            <a:spLocks noGrp="1"/>
          </p:cNvSpPr>
          <p:nvPr>
            <p:ph idx="1"/>
          </p:nvPr>
        </p:nvSpPr>
        <p:spPr/>
        <p:txBody>
          <a:bodyPr/>
          <a:lstStyle/>
          <a:p>
            <a:pPr eaLnBrk="1" hangingPunct="1">
              <a:defRPr/>
            </a:pPr>
            <a:r>
              <a:rPr lang="pt-BR" dirty="0" smtClean="0"/>
              <a:t>o avaliador deve </a:t>
            </a:r>
            <a:r>
              <a:rPr lang="pt-BR" b="1" dirty="0" smtClean="0"/>
              <a:t>etiquetar os vídeos </a:t>
            </a:r>
            <a:r>
              <a:rPr lang="pt-BR" dirty="0" smtClean="0"/>
              <a:t>de interação, à medida que interpreta o processo de interação do usuário</a:t>
            </a:r>
          </a:p>
          <a:p>
            <a:pPr eaLnBrk="1" hangingPunct="1">
              <a:defRPr/>
            </a:pPr>
            <a:r>
              <a:rPr lang="pt-BR" dirty="0" smtClean="0"/>
              <a:t>ele </a:t>
            </a:r>
            <a:r>
              <a:rPr lang="pt-BR" dirty="0"/>
              <a:t>assiste a cada vídeo de interação repetidas vezes para </a:t>
            </a:r>
            <a:r>
              <a:rPr lang="pt-BR" b="1" dirty="0" smtClean="0"/>
              <a:t>identificar rupturas </a:t>
            </a:r>
            <a:r>
              <a:rPr lang="pt-BR" b="1" dirty="0"/>
              <a:t>de comunicação</a:t>
            </a:r>
            <a:r>
              <a:rPr lang="pt-BR" dirty="0"/>
              <a:t>, ou seja, momentos da interação em que o usuário </a:t>
            </a:r>
            <a:r>
              <a:rPr lang="pt-BR" dirty="0" smtClean="0"/>
              <a:t>demonstra não </a:t>
            </a:r>
            <a:r>
              <a:rPr lang="pt-BR" dirty="0"/>
              <a:t>ter entendido a metacomunicação do designer, ou momentos em que o usuário </a:t>
            </a:r>
            <a:r>
              <a:rPr lang="pt-BR" dirty="0" smtClean="0"/>
              <a:t>encontra dificuldades </a:t>
            </a:r>
            <a:r>
              <a:rPr lang="pt-BR" dirty="0"/>
              <a:t>de expressar sua intenção de comunicação na </a:t>
            </a:r>
            <a:r>
              <a:rPr lang="pt-BR" dirty="0" smtClean="0"/>
              <a:t>interface</a:t>
            </a:r>
          </a:p>
          <a:p>
            <a:pPr eaLnBrk="1" hangingPunct="1">
              <a:defRPr/>
            </a:pPr>
            <a:r>
              <a:rPr lang="pt-BR" dirty="0"/>
              <a:t>as rupturas de comunicação devem ser categorizadas por uma </a:t>
            </a:r>
            <a:r>
              <a:rPr lang="pt-BR" b="1" dirty="0"/>
              <a:t>expressão de comunicabilidade </a:t>
            </a:r>
            <a:r>
              <a:rPr lang="pt-BR" dirty="0"/>
              <a:t>que coloca “palavras na boca do usuário”, tais como: “Cadê?” e “</a:t>
            </a:r>
            <a:r>
              <a:rPr lang="pt-BR" dirty="0" err="1"/>
              <a:t>Epa</a:t>
            </a:r>
            <a:r>
              <a:rPr lang="pt-BR" dirty="0"/>
              <a:t>!”</a:t>
            </a:r>
          </a:p>
          <a:p>
            <a:pPr marL="114300" indent="0" eaLnBrk="1" hangingPunct="1">
              <a:buFont typeface="Arial" charset="0"/>
              <a:buNone/>
              <a:defRPr/>
            </a:pPr>
            <a:endParaRPr lang="pt-BR"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6688" cy="1143000"/>
          </a:xfrm>
        </p:spPr>
        <p:txBody>
          <a:bodyPr/>
          <a:lstStyle/>
          <a:p>
            <a:pPr eaLnBrk="1" hangingPunct="1">
              <a:defRPr/>
            </a:pPr>
            <a:r>
              <a:rPr lang="pt-BR" sz="3600" dirty="0" smtClean="0"/>
              <a:t>Interpretação dos Dados Coletados no MAC</a:t>
            </a:r>
            <a:endParaRPr lang="pt-BR" sz="3600" dirty="0"/>
          </a:p>
        </p:txBody>
      </p:sp>
      <p:sp>
        <p:nvSpPr>
          <p:cNvPr id="32770" name="Espaço Reservado para Conteúdo 2"/>
          <p:cNvSpPr>
            <a:spLocks noGrp="1"/>
          </p:cNvSpPr>
          <p:nvPr>
            <p:ph idx="1"/>
          </p:nvPr>
        </p:nvSpPr>
        <p:spPr>
          <a:xfrm>
            <a:off x="457200" y="1412875"/>
            <a:ext cx="7620000" cy="5184775"/>
          </a:xfrm>
        </p:spPr>
        <p:txBody>
          <a:bodyPr/>
          <a:lstStyle/>
          <a:p>
            <a:pPr eaLnBrk="1" hangingPunct="1"/>
            <a:r>
              <a:rPr lang="pt-BR" smtClean="0"/>
              <a:t>existem 13 etiquetas: </a:t>
            </a:r>
          </a:p>
          <a:p>
            <a:pPr lvl="1" eaLnBrk="1" hangingPunct="1"/>
            <a:r>
              <a:rPr lang="pt-BR" smtClean="0"/>
              <a:t>Cadê? </a:t>
            </a:r>
          </a:p>
          <a:p>
            <a:pPr lvl="1" eaLnBrk="1" hangingPunct="1"/>
            <a:r>
              <a:rPr lang="pt-BR" smtClean="0"/>
              <a:t>E agora? </a:t>
            </a:r>
          </a:p>
          <a:p>
            <a:pPr lvl="1" eaLnBrk="1" hangingPunct="1"/>
            <a:r>
              <a:rPr lang="pt-BR" smtClean="0"/>
              <a:t>O que é isto? </a:t>
            </a:r>
          </a:p>
          <a:p>
            <a:pPr lvl="1" eaLnBrk="1" hangingPunct="1"/>
            <a:r>
              <a:rPr lang="pt-BR" smtClean="0"/>
              <a:t>Epa! </a:t>
            </a:r>
          </a:p>
          <a:p>
            <a:pPr lvl="1" eaLnBrk="1" hangingPunct="1"/>
            <a:r>
              <a:rPr lang="pt-BR" smtClean="0"/>
              <a:t>Onde estou? </a:t>
            </a:r>
          </a:p>
          <a:p>
            <a:pPr lvl="1" eaLnBrk="1" hangingPunct="1"/>
            <a:r>
              <a:rPr lang="pt-BR" smtClean="0"/>
              <a:t>Ué, o que houve? </a:t>
            </a:r>
          </a:p>
          <a:p>
            <a:pPr lvl="1" eaLnBrk="1" hangingPunct="1"/>
            <a:r>
              <a:rPr lang="pt-BR" smtClean="0"/>
              <a:t>Por que não funciona? </a:t>
            </a:r>
          </a:p>
          <a:p>
            <a:pPr lvl="1" eaLnBrk="1" hangingPunct="1"/>
            <a:r>
              <a:rPr lang="pt-BR" smtClean="0"/>
              <a:t>Assim não dá. </a:t>
            </a:r>
          </a:p>
          <a:p>
            <a:pPr lvl="1" eaLnBrk="1" hangingPunct="1"/>
            <a:r>
              <a:rPr lang="pt-BR" smtClean="0"/>
              <a:t>Vai de outro jeito. </a:t>
            </a:r>
          </a:p>
          <a:p>
            <a:pPr lvl="1" eaLnBrk="1" hangingPunct="1"/>
            <a:r>
              <a:rPr lang="pt-BR" smtClean="0"/>
              <a:t>Não, obrigado! </a:t>
            </a:r>
          </a:p>
          <a:p>
            <a:pPr lvl="1" eaLnBrk="1" hangingPunct="1"/>
            <a:r>
              <a:rPr lang="pt-BR" smtClean="0"/>
              <a:t>Pra mim está bom. </a:t>
            </a:r>
          </a:p>
          <a:p>
            <a:pPr lvl="1" eaLnBrk="1" hangingPunct="1"/>
            <a:r>
              <a:rPr lang="pt-BR" smtClean="0"/>
              <a:t>Socorro! </a:t>
            </a:r>
          </a:p>
          <a:p>
            <a:pPr lvl="1" eaLnBrk="1" hangingPunct="1"/>
            <a:r>
              <a:rPr lang="pt-BR" smtClean="0"/>
              <a:t>Desisto.</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6688" cy="1143000"/>
          </a:xfrm>
        </p:spPr>
        <p:txBody>
          <a:bodyPr/>
          <a:lstStyle/>
          <a:p>
            <a:pPr eaLnBrk="1" hangingPunct="1">
              <a:defRPr/>
            </a:pPr>
            <a:r>
              <a:rPr lang="pt-BR" sz="3600" dirty="0" smtClean="0"/>
              <a:t>Expressões de Comunicabilidade (1/13)</a:t>
            </a:r>
            <a:endParaRPr lang="pt-BR" sz="3600" dirty="0"/>
          </a:p>
        </p:txBody>
      </p:sp>
      <p:sp>
        <p:nvSpPr>
          <p:cNvPr id="33794" name="Espaço Reservado para Conteúdo 2"/>
          <p:cNvSpPr>
            <a:spLocks noGrp="1"/>
          </p:cNvSpPr>
          <p:nvPr>
            <p:ph idx="1"/>
          </p:nvPr>
        </p:nvSpPr>
        <p:spPr>
          <a:xfrm>
            <a:off x="250825" y="1196975"/>
            <a:ext cx="7620000" cy="5184775"/>
          </a:xfrm>
        </p:spPr>
        <p:txBody>
          <a:bodyPr/>
          <a:lstStyle/>
          <a:p>
            <a:pPr marL="114300" indent="0" eaLnBrk="1" hangingPunct="1">
              <a:spcAft>
                <a:spcPts val="1200"/>
              </a:spcAft>
              <a:buFont typeface="Arial" charset="0"/>
              <a:buNone/>
            </a:pPr>
            <a:r>
              <a:rPr lang="pt-BR" b="1" smtClean="0"/>
              <a:t>Cadê?</a:t>
            </a:r>
          </a:p>
          <a:p>
            <a:pPr marL="114300" indent="0" eaLnBrk="1" hangingPunct="1"/>
            <a:r>
              <a:rPr lang="pt-BR" smtClean="0"/>
              <a:t> Usada quando o usuário deseja expressar sua intenção de comunicação, mas não consegue expressá-la com os signos codificados na interface.</a:t>
            </a:r>
          </a:p>
          <a:p>
            <a:pPr marL="114300" indent="0" eaLnBrk="1" hangingPunct="1"/>
            <a:endParaRPr lang="pt-BR" smtClean="0"/>
          </a:p>
          <a:p>
            <a:pPr marL="114300" indent="0" eaLnBrk="1" hangingPunct="1"/>
            <a:r>
              <a:rPr lang="pt-BR" smtClean="0"/>
              <a:t> Por exemplo, o usuário pode saber que o sistema permite executar determinada ação, mas não encontra como acioná-la na interface.</a:t>
            </a:r>
          </a:p>
          <a:p>
            <a:pPr marL="114300" indent="0" eaLnBrk="1" hangingPunct="1"/>
            <a:endParaRPr lang="pt-BR" smtClean="0"/>
          </a:p>
          <a:p>
            <a:pPr marL="114300" indent="0" eaLnBrk="1" hangingPunct="1">
              <a:buFont typeface="Arial" charset="0"/>
              <a:buNone/>
            </a:pPr>
            <a:r>
              <a:rPr lang="pt-BR" b="1" smtClean="0"/>
              <a:t>Sintomas:</a:t>
            </a:r>
          </a:p>
          <a:p>
            <a:pPr marL="114300" indent="0" eaLnBrk="1" hangingPunct="1"/>
            <a:r>
              <a:rPr lang="pt-BR" smtClean="0"/>
              <a:t> O usuário abre inicialmente o item de menu que interpreta como sendo mais próximo ao desejado, depois o segundo mais próximo, e assim sucessivamente... Quando essa busca temática não funciona, ele pode passar para uma busca mais aleatória e exaustiva, percorrendo toda a interface.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931150" cy="1143000"/>
          </a:xfrm>
        </p:spPr>
        <p:txBody>
          <a:bodyPr/>
          <a:lstStyle/>
          <a:p>
            <a:pPr eaLnBrk="1" hangingPunct="1">
              <a:defRPr/>
            </a:pPr>
            <a:r>
              <a:rPr lang="pt-BR" sz="4300" dirty="0" smtClean="0"/>
              <a:t>Avaliação de IHC através de Inspeção</a:t>
            </a:r>
            <a:endParaRPr lang="pt-BR" sz="4300" dirty="0"/>
          </a:p>
        </p:txBody>
      </p:sp>
      <p:sp>
        <p:nvSpPr>
          <p:cNvPr id="17410" name="Espaço Reservado para Conteúdo 2"/>
          <p:cNvSpPr>
            <a:spLocks noGrp="1"/>
          </p:cNvSpPr>
          <p:nvPr>
            <p:ph idx="1"/>
          </p:nvPr>
        </p:nvSpPr>
        <p:spPr/>
        <p:txBody>
          <a:bodyPr/>
          <a:lstStyle/>
          <a:p>
            <a:pPr eaLnBrk="1" hangingPunct="1"/>
            <a:r>
              <a:rPr lang="pt-BR" smtClean="0"/>
              <a:t>não envolvem a participação de usuários</a:t>
            </a:r>
          </a:p>
          <a:p>
            <a:pPr eaLnBrk="1" hangingPunct="1"/>
            <a:r>
              <a:rPr lang="pt-BR" smtClean="0"/>
              <a:t>o avaliador tenta se colocar no lugar do usuário enquanto examina (ou inspeciona) uma solução de IHC</a:t>
            </a:r>
          </a:p>
          <a:p>
            <a:pPr eaLnBrk="1" hangingPunct="1"/>
            <a:r>
              <a:rPr lang="pt-BR" smtClean="0"/>
              <a:t>permite identificar problemas que os usuários podem vir a ter quando interagirem com o sistema, e quais formas de apoio o sistema oferece para ajudá-los a contornarem esses problemas</a:t>
            </a:r>
          </a:p>
          <a:p>
            <a:pPr eaLnBrk="1" hangingPunct="1"/>
            <a:r>
              <a:rPr lang="pt-BR" smtClean="0"/>
              <a:t>alguns métodos de inspeção em IHC são:</a:t>
            </a:r>
          </a:p>
          <a:p>
            <a:pPr lvl="1" eaLnBrk="1" hangingPunct="1"/>
            <a:r>
              <a:rPr lang="pt-BR" smtClean="0"/>
              <a:t>avaliação heurística</a:t>
            </a:r>
          </a:p>
          <a:p>
            <a:pPr lvl="1" eaLnBrk="1" hangingPunct="1"/>
            <a:r>
              <a:rPr lang="pt-BR" smtClean="0"/>
              <a:t>percurso cognitivo</a:t>
            </a:r>
          </a:p>
          <a:p>
            <a:pPr lvl="1" eaLnBrk="1" hangingPunct="1"/>
            <a:r>
              <a:rPr lang="pt-BR" smtClean="0"/>
              <a:t>método de inspeção semiótica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6688" cy="1143000"/>
          </a:xfrm>
        </p:spPr>
        <p:txBody>
          <a:bodyPr/>
          <a:lstStyle/>
          <a:p>
            <a:pPr eaLnBrk="1" hangingPunct="1">
              <a:defRPr/>
            </a:pPr>
            <a:r>
              <a:rPr lang="pt-BR" sz="3600" dirty="0" smtClean="0"/>
              <a:t>Expressões de Comunicabilidade (2/13)</a:t>
            </a:r>
            <a:endParaRPr lang="pt-BR" sz="3600" dirty="0"/>
          </a:p>
        </p:txBody>
      </p:sp>
      <p:sp>
        <p:nvSpPr>
          <p:cNvPr id="34818" name="Espaço Reservado para Conteúdo 2"/>
          <p:cNvSpPr>
            <a:spLocks noGrp="1"/>
          </p:cNvSpPr>
          <p:nvPr>
            <p:ph idx="1"/>
          </p:nvPr>
        </p:nvSpPr>
        <p:spPr>
          <a:xfrm>
            <a:off x="144463" y="1196975"/>
            <a:ext cx="8388350" cy="5184775"/>
          </a:xfrm>
        </p:spPr>
        <p:txBody>
          <a:bodyPr/>
          <a:lstStyle/>
          <a:p>
            <a:pPr marL="114300" indent="0" eaLnBrk="1" hangingPunct="1">
              <a:spcAft>
                <a:spcPts val="1200"/>
              </a:spcAft>
              <a:buFont typeface="Arial" charset="0"/>
              <a:buNone/>
            </a:pPr>
            <a:r>
              <a:rPr lang="pt-BR" b="1" smtClean="0"/>
              <a:t>E agora?</a:t>
            </a:r>
          </a:p>
          <a:p>
            <a:pPr marL="114300" indent="0" eaLnBrk="1" hangingPunct="1"/>
            <a:r>
              <a:rPr lang="pt-BR" smtClean="0"/>
              <a:t> Empregada quando o usuário não sabe o que fazer em determinado momento para concluir a tarefa, e procura descobrir qual deve ser o seu próximo passo</a:t>
            </a:r>
          </a:p>
          <a:p>
            <a:pPr marL="114300" indent="0" eaLnBrk="1" hangingPunct="1">
              <a:spcAft>
                <a:spcPts val="1200"/>
              </a:spcAft>
            </a:pPr>
            <a:endParaRPr lang="pt-BR" smtClean="0"/>
          </a:p>
          <a:p>
            <a:pPr marL="114300" indent="0" eaLnBrk="1" hangingPunct="1">
              <a:spcAft>
                <a:spcPts val="1200"/>
              </a:spcAft>
            </a:pPr>
            <a:r>
              <a:rPr lang="pt-BR" smtClean="0"/>
              <a:t> Como o usuário não consegue formular a próxima intenção de comunicação, o sintoma típico é navegar pelos elementos da interface de forma sequencial ou aleatória para tentar obter alguma dica que lhe permita formular uma intenção e identificar o próximo passo a ser executado</a:t>
            </a:r>
          </a:p>
          <a:p>
            <a:pPr marL="114300" indent="0" eaLnBrk="1" hangingPunct="1">
              <a:buFont typeface="Arial" charset="0"/>
              <a:buNone/>
            </a:pPr>
            <a:r>
              <a:rPr lang="pt-BR" sz="2100" u="sng" smtClean="0"/>
              <a:t>observação</a:t>
            </a:r>
            <a:r>
              <a:rPr lang="pt-BR" sz="2100" smtClean="0"/>
              <a:t>: embora parecidas, “E agora?” e “Cadê?” possuem diferenças importantes. No caso de “Cadê?”, </a:t>
            </a:r>
            <a:r>
              <a:rPr lang="pt-BR" sz="2100" b="1" smtClean="0"/>
              <a:t>o usuário sabe </a:t>
            </a:r>
            <a:r>
              <a:rPr lang="pt-BR" sz="2100" smtClean="0"/>
              <a:t>o que quer fazer. Já no caso de “E agora?”, </a:t>
            </a:r>
            <a:r>
              <a:rPr lang="pt-BR" sz="2100" b="1" smtClean="0"/>
              <a:t>ele não sabe </a:t>
            </a:r>
            <a:r>
              <a:rPr lang="pt-BR" sz="2100" smtClean="0"/>
              <a:t>o que deve fazer para concluir a tarefa. Isso geralmente é esclarecido na entrevista pós-teste</a:t>
            </a:r>
            <a:endParaRPr lang="pt-BR"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7786688" cy="1143000"/>
          </a:xfrm>
        </p:spPr>
        <p:txBody>
          <a:bodyPr/>
          <a:lstStyle/>
          <a:p>
            <a:pPr eaLnBrk="1" hangingPunct="1">
              <a:defRPr/>
            </a:pPr>
            <a:r>
              <a:rPr lang="pt-BR" sz="3600" dirty="0" smtClean="0"/>
              <a:t>Expressões de Comunicabilidade (3/13)</a:t>
            </a:r>
            <a:endParaRPr lang="pt-BR" sz="3600" dirty="0"/>
          </a:p>
        </p:txBody>
      </p:sp>
      <p:sp>
        <p:nvSpPr>
          <p:cNvPr id="35842" name="Espaço Reservado para Conteúdo 2"/>
          <p:cNvSpPr>
            <a:spLocks noGrp="1"/>
          </p:cNvSpPr>
          <p:nvPr>
            <p:ph idx="1"/>
          </p:nvPr>
        </p:nvSpPr>
        <p:spPr>
          <a:xfrm>
            <a:off x="0" y="1196975"/>
            <a:ext cx="8388350" cy="5184775"/>
          </a:xfrm>
        </p:spPr>
        <p:txBody>
          <a:bodyPr/>
          <a:lstStyle/>
          <a:p>
            <a:pPr marL="114300" indent="0" eaLnBrk="1" hangingPunct="1">
              <a:spcAft>
                <a:spcPts val="1200"/>
              </a:spcAft>
              <a:buFont typeface="Arial" charset="0"/>
              <a:buNone/>
            </a:pPr>
            <a:r>
              <a:rPr lang="pt-BR" b="1" smtClean="0"/>
              <a:t>O que é isso?</a:t>
            </a:r>
          </a:p>
          <a:p>
            <a:pPr marL="114300" indent="0" eaLnBrk="1" hangingPunct="1"/>
            <a:r>
              <a:rPr lang="pt-BR" sz="2100" smtClean="0"/>
              <a:t> Usada quando o usuário não consegue interpretar o significado dos signos estáticos e dinâmicos codificados na interface </a:t>
            </a:r>
          </a:p>
          <a:p>
            <a:pPr marL="114300" indent="0" eaLnBrk="1" hangingPunct="1">
              <a:buFont typeface="Arial" charset="0"/>
              <a:buNone/>
            </a:pPr>
            <a:endParaRPr lang="pt-BR" sz="2100" smtClean="0"/>
          </a:p>
          <a:p>
            <a:pPr marL="114300" indent="0" eaLnBrk="1" hangingPunct="1"/>
            <a:r>
              <a:rPr lang="pt-BR" sz="2100" smtClean="0"/>
              <a:t> O sintoma típico é navegar pela interface procurando por alguma dica, aviso ou explicação que explique o significado codificado dos signos </a:t>
            </a:r>
          </a:p>
          <a:p>
            <a:pPr marL="114300" indent="0" eaLnBrk="1" hangingPunct="1"/>
            <a:endParaRPr lang="pt-BR" sz="2100" smtClean="0"/>
          </a:p>
          <a:p>
            <a:pPr marL="114300" indent="0" eaLnBrk="1" hangingPunct="1"/>
            <a:r>
              <a:rPr lang="pt-BR" sz="2100" smtClean="0"/>
              <a:t> Por exemplo, o usuário pode parar o cursor sobre ícones e botões de comando esperando ver uma dica explicativa, ou pode acionar um menu ou botão de comando apenas para verificar os efeitos dessa ação</a:t>
            </a:r>
            <a:r>
              <a:rPr lang="pt-BR" smtClean="0"/>
              <a:t> </a:t>
            </a:r>
          </a:p>
          <a:p>
            <a:pPr marL="114300" indent="0" eaLnBrk="1" hangingPunct="1">
              <a:buFont typeface="Arial" charset="0"/>
              <a:buNone/>
            </a:pPr>
            <a:endParaRPr lang="pt-BR" sz="1900" u="sng" smtClean="0"/>
          </a:p>
          <a:p>
            <a:pPr marL="114300" indent="0" eaLnBrk="1" hangingPunct="1">
              <a:buFont typeface="Arial" charset="0"/>
              <a:buNone/>
            </a:pPr>
            <a:r>
              <a:rPr lang="pt-BR" sz="1900" u="sng" smtClean="0"/>
              <a:t>observação</a:t>
            </a:r>
            <a:r>
              <a:rPr lang="pt-BR" sz="1900" smtClean="0"/>
              <a:t>: se o usuário estiver apenas explorando a interface para aprender os significados nela codificados, tratam-se de casos isolados de “O que é isto?”. Caso contrário, pode ser uma combinação de “O que é isto?” com um “Cadê?” (caso o usuário saiba o que está procurando) ou com um “E agora?” (caso o usuário ainda não saiba o que procurar).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6688" cy="1143000"/>
          </a:xfrm>
        </p:spPr>
        <p:txBody>
          <a:bodyPr/>
          <a:lstStyle/>
          <a:p>
            <a:pPr eaLnBrk="1" hangingPunct="1">
              <a:defRPr/>
            </a:pPr>
            <a:r>
              <a:rPr lang="pt-BR" sz="3600" dirty="0" smtClean="0"/>
              <a:t>Expressões de Comunicabilidade (4/13)</a:t>
            </a:r>
            <a:endParaRPr lang="pt-BR" sz="3600" dirty="0"/>
          </a:p>
        </p:txBody>
      </p:sp>
      <p:sp>
        <p:nvSpPr>
          <p:cNvPr id="36866" name="Espaço Reservado para Conteúdo 2"/>
          <p:cNvSpPr>
            <a:spLocks noGrp="1"/>
          </p:cNvSpPr>
          <p:nvPr>
            <p:ph idx="1"/>
          </p:nvPr>
        </p:nvSpPr>
        <p:spPr>
          <a:xfrm>
            <a:off x="0" y="1125538"/>
            <a:ext cx="8459788" cy="5184775"/>
          </a:xfrm>
        </p:spPr>
        <p:txBody>
          <a:bodyPr/>
          <a:lstStyle/>
          <a:p>
            <a:pPr marL="114300" indent="0" eaLnBrk="1" hangingPunct="1">
              <a:spcAft>
                <a:spcPts val="1200"/>
              </a:spcAft>
              <a:buFont typeface="Arial" charset="0"/>
              <a:buNone/>
            </a:pPr>
            <a:r>
              <a:rPr lang="pt-BR" b="1" smtClean="0"/>
              <a:t>Epa!</a:t>
            </a:r>
          </a:p>
          <a:p>
            <a:pPr marL="114300" indent="0" eaLnBrk="1" hangingPunct="1"/>
            <a:r>
              <a:rPr lang="pt-BR" smtClean="0"/>
              <a:t> Representa uma situação em que o usuário cometeu um equívoco,  percebe o engano rapidamente e busca desfazer os resultados da ação indesejada</a:t>
            </a:r>
          </a:p>
          <a:p>
            <a:pPr marL="114300" indent="0" eaLnBrk="1" hangingPunct="1"/>
            <a:endParaRPr lang="pt-BR" smtClean="0"/>
          </a:p>
          <a:p>
            <a:pPr marL="114300" indent="0" eaLnBrk="1" hangingPunct="1"/>
            <a:r>
              <a:rPr lang="pt-BR" smtClean="0"/>
              <a:t> O sintoma típico o usuário buscar desfazer rapidamente alguma ação </a:t>
            </a:r>
          </a:p>
          <a:p>
            <a:pPr marL="114300" indent="0" eaLnBrk="1" hangingPunct="1"/>
            <a:endParaRPr lang="pt-BR" smtClean="0"/>
          </a:p>
          <a:p>
            <a:pPr marL="114300" indent="0" eaLnBrk="1" hangingPunct="1"/>
            <a:r>
              <a:rPr lang="pt-BR" smtClean="0"/>
              <a:t> Pode ainda exigir um caminho de interação maior e mais complexo, como editar um registro que acabou de criar porque percebeu que digitou algo errado</a:t>
            </a:r>
          </a:p>
          <a:p>
            <a:pPr marL="114300" indent="0" eaLnBrk="1" hangingPunct="1"/>
            <a:endParaRPr lang="pt-BR" smtClean="0"/>
          </a:p>
          <a:p>
            <a:pPr marL="114300" indent="0" eaLnBrk="1" hangingPunct="1"/>
            <a:r>
              <a:rPr lang="pt-BR" smtClean="0"/>
              <a:t> Quanto maior o esforço e tempo necessários para desfazer o engano cometido, maior será a gravidade dessa ruptura de comunicação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6688" cy="1143000"/>
          </a:xfrm>
        </p:spPr>
        <p:txBody>
          <a:bodyPr/>
          <a:lstStyle/>
          <a:p>
            <a:pPr eaLnBrk="1" hangingPunct="1">
              <a:defRPr/>
            </a:pPr>
            <a:r>
              <a:rPr lang="pt-BR" sz="3600" dirty="0" smtClean="0"/>
              <a:t>Expressões de Comunicabilidade (5/13)</a:t>
            </a:r>
            <a:endParaRPr lang="pt-BR" sz="3600" dirty="0"/>
          </a:p>
        </p:txBody>
      </p:sp>
      <p:sp>
        <p:nvSpPr>
          <p:cNvPr id="37890" name="Espaço Reservado para Conteúdo 2"/>
          <p:cNvSpPr>
            <a:spLocks noGrp="1"/>
          </p:cNvSpPr>
          <p:nvPr>
            <p:ph idx="1"/>
          </p:nvPr>
        </p:nvSpPr>
        <p:spPr>
          <a:xfrm>
            <a:off x="457200" y="1412875"/>
            <a:ext cx="7859713" cy="5184775"/>
          </a:xfrm>
        </p:spPr>
        <p:txBody>
          <a:bodyPr/>
          <a:lstStyle/>
          <a:p>
            <a:pPr marL="114300" indent="0" eaLnBrk="1" hangingPunct="1">
              <a:spcAft>
                <a:spcPts val="1200"/>
              </a:spcAft>
              <a:buFont typeface="Arial" charset="0"/>
              <a:buNone/>
            </a:pPr>
            <a:r>
              <a:rPr lang="pt-BR" b="1" dirty="0" smtClean="0"/>
              <a:t>Onde estou?</a:t>
            </a:r>
          </a:p>
          <a:p>
            <a:pPr marL="114300" indent="0" eaLnBrk="1" hangingPunct="1"/>
            <a:r>
              <a:rPr lang="pt-BR" dirty="0" smtClean="0"/>
              <a:t> Utilizada quando o usuário tenta dizer algo que o sistema é capaz de “entender” (i.e., reagir adequadamente) em um outro  contexto, diferente do atual. </a:t>
            </a:r>
          </a:p>
          <a:p>
            <a:pPr marL="114300" indent="0" eaLnBrk="1" hangingPunct="1"/>
            <a:endParaRPr lang="pt-BR" dirty="0" smtClean="0"/>
          </a:p>
          <a:p>
            <a:pPr marL="114300" indent="0" eaLnBrk="1" hangingPunct="1"/>
            <a:r>
              <a:rPr lang="pt-BR" dirty="0" smtClean="0"/>
              <a:t> Sintomas comuns ocorrem quando o usuário tenta ativar ações desabilitadas (e.g., tentar acionar um botão de comando que esteja desabilitado momentaneamente) ou interagir com signos que são apenas de exibição (e.g., tentar editar um texto em modo de pré-visualização ou em uma caixa de texto desativada)</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6688" cy="1143000"/>
          </a:xfrm>
        </p:spPr>
        <p:txBody>
          <a:bodyPr/>
          <a:lstStyle/>
          <a:p>
            <a:pPr eaLnBrk="1" hangingPunct="1">
              <a:defRPr/>
            </a:pPr>
            <a:r>
              <a:rPr lang="pt-BR" sz="3600" dirty="0" smtClean="0"/>
              <a:t>Expressões de Comunicabilidade (6/13)</a:t>
            </a:r>
            <a:endParaRPr lang="pt-BR" sz="3600" dirty="0"/>
          </a:p>
        </p:txBody>
      </p:sp>
      <p:sp>
        <p:nvSpPr>
          <p:cNvPr id="38914" name="Espaço Reservado para Conteúdo 2"/>
          <p:cNvSpPr>
            <a:spLocks noGrp="1"/>
          </p:cNvSpPr>
          <p:nvPr>
            <p:ph idx="1"/>
          </p:nvPr>
        </p:nvSpPr>
        <p:spPr>
          <a:xfrm>
            <a:off x="457200" y="1412875"/>
            <a:ext cx="7859713" cy="5184775"/>
          </a:xfrm>
        </p:spPr>
        <p:txBody>
          <a:bodyPr/>
          <a:lstStyle/>
          <a:p>
            <a:pPr marL="114300" indent="0" eaLnBrk="1" hangingPunct="1">
              <a:spcAft>
                <a:spcPts val="1200"/>
              </a:spcAft>
              <a:buFont typeface="Arial" charset="0"/>
              <a:buNone/>
            </a:pPr>
            <a:r>
              <a:rPr lang="pt-BR" b="1" dirty="0" smtClean="0"/>
              <a:t>Ué, o que houve?</a:t>
            </a:r>
          </a:p>
          <a:p>
            <a:pPr marL="114300" indent="0" eaLnBrk="1" hangingPunct="1"/>
            <a:r>
              <a:rPr lang="pt-BR" dirty="0" smtClean="0"/>
              <a:t> Usada quando o usuário não percebe ou não compreende as respostas do sistema decorrentes de uma ação ou evento anterior </a:t>
            </a:r>
          </a:p>
          <a:p>
            <a:pPr marL="114300" indent="0" eaLnBrk="1" hangingPunct="1"/>
            <a:endParaRPr lang="pt-BR" dirty="0" smtClean="0"/>
          </a:p>
          <a:p>
            <a:pPr marL="114300" indent="0" eaLnBrk="1" hangingPunct="1"/>
            <a:r>
              <a:rPr lang="pt-BR" dirty="0" smtClean="0"/>
              <a:t> Nesse caso, é comum o usuário repetir a operação realizada </a:t>
            </a:r>
          </a:p>
          <a:p>
            <a:pPr marL="114300" indent="0" eaLnBrk="1" hangingPunct="1"/>
            <a:endParaRPr lang="pt-BR" dirty="0" smtClean="0"/>
          </a:p>
          <a:p>
            <a:pPr marL="114300" indent="0" eaLnBrk="1" hangingPunct="1"/>
            <a:r>
              <a:rPr lang="pt-BR" dirty="0" smtClean="0"/>
              <a:t> Também é possível perceber essa ruptura de comunicação quando as ações posteriores do usuário são inconsistentes com as respostas do sistema</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6688" cy="1143000"/>
          </a:xfrm>
        </p:spPr>
        <p:txBody>
          <a:bodyPr/>
          <a:lstStyle/>
          <a:p>
            <a:pPr eaLnBrk="1" hangingPunct="1">
              <a:defRPr/>
            </a:pPr>
            <a:r>
              <a:rPr lang="pt-BR" sz="3600" dirty="0" smtClean="0"/>
              <a:t>Expressões de Comunicabilidade (7/13)</a:t>
            </a:r>
            <a:endParaRPr lang="pt-BR" sz="3600" dirty="0"/>
          </a:p>
        </p:txBody>
      </p:sp>
      <p:sp>
        <p:nvSpPr>
          <p:cNvPr id="39938" name="Espaço Reservado para Conteúdo 2"/>
          <p:cNvSpPr>
            <a:spLocks noGrp="1"/>
          </p:cNvSpPr>
          <p:nvPr>
            <p:ph idx="1"/>
          </p:nvPr>
        </p:nvSpPr>
        <p:spPr>
          <a:xfrm>
            <a:off x="71438" y="1196975"/>
            <a:ext cx="8388350" cy="5184775"/>
          </a:xfrm>
        </p:spPr>
        <p:txBody>
          <a:bodyPr/>
          <a:lstStyle/>
          <a:p>
            <a:pPr marL="114300" indent="0" eaLnBrk="1" hangingPunct="1">
              <a:spcAft>
                <a:spcPts val="1200"/>
              </a:spcAft>
              <a:buFont typeface="Arial" charset="0"/>
              <a:buNone/>
            </a:pPr>
            <a:r>
              <a:rPr lang="pt-BR" b="1" smtClean="0"/>
              <a:t>Por que não funciona?</a:t>
            </a:r>
          </a:p>
          <a:p>
            <a:pPr marL="114300" indent="0" eaLnBrk="1" hangingPunct="1"/>
            <a:r>
              <a:rPr lang="pt-BR" smtClean="0"/>
              <a:t> Representa uma situação na qual o usuário esperava obter determinados resultados do sistema e não entende por que o sistema produziu os resultados diferentes do esperado. </a:t>
            </a:r>
          </a:p>
          <a:p>
            <a:pPr marL="114300" indent="0" eaLnBrk="1" hangingPunct="1">
              <a:spcAft>
                <a:spcPts val="1200"/>
              </a:spcAft>
            </a:pPr>
            <a:endParaRPr lang="pt-BR" smtClean="0"/>
          </a:p>
          <a:p>
            <a:pPr marL="114300" indent="0" eaLnBrk="1" hangingPunct="1">
              <a:spcAft>
                <a:spcPts val="1200"/>
              </a:spcAft>
            </a:pPr>
            <a:r>
              <a:rPr lang="pt-BR" smtClean="0"/>
              <a:t> Como o usuário acredita ter feito as coisas certas, ele costuma repetir suas ações com a esperança de identificar o problema que gerou resultados inesperados para poder corrigi-lo  </a:t>
            </a:r>
          </a:p>
          <a:p>
            <a:pPr marL="114300" indent="0" eaLnBrk="1" hangingPunct="1">
              <a:buFont typeface="Arial" charset="0"/>
              <a:buNone/>
            </a:pPr>
            <a:r>
              <a:rPr lang="pt-BR" sz="2100" u="sng" smtClean="0"/>
              <a:t>Observação</a:t>
            </a:r>
            <a:r>
              <a:rPr lang="pt-BR" sz="2100" smtClean="0"/>
              <a:t>: a diferenciação entre as etiquetas “Ué, o que houve?” e “Por que não funciona?” depende do que o usuário percebeu e compreendeu das respostas do sistema. Na etiqueta “Ué, o que houve?”, o usuário nem chega a perceber ou compreender as respostas do sistema. Já na etiqueta “Por que não funciona?”, o usuário percebeu e compreendeu as respostas do sistema, mas não se conformou com o resultado encontrado</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6688" cy="1143000"/>
          </a:xfrm>
        </p:spPr>
        <p:txBody>
          <a:bodyPr/>
          <a:lstStyle/>
          <a:p>
            <a:pPr eaLnBrk="1" hangingPunct="1">
              <a:defRPr/>
            </a:pPr>
            <a:r>
              <a:rPr lang="pt-BR" sz="3600" dirty="0" smtClean="0"/>
              <a:t>Expressões de Comunicabilidade (8/13)</a:t>
            </a:r>
            <a:endParaRPr lang="pt-BR" sz="3600" dirty="0"/>
          </a:p>
        </p:txBody>
      </p:sp>
      <p:sp>
        <p:nvSpPr>
          <p:cNvPr id="40962" name="Espaço Reservado para Conteúdo 2"/>
          <p:cNvSpPr>
            <a:spLocks noGrp="1"/>
          </p:cNvSpPr>
          <p:nvPr>
            <p:ph idx="1"/>
          </p:nvPr>
        </p:nvSpPr>
        <p:spPr>
          <a:xfrm>
            <a:off x="0" y="1412875"/>
            <a:ext cx="8243888" cy="5184775"/>
          </a:xfrm>
        </p:spPr>
        <p:txBody>
          <a:bodyPr/>
          <a:lstStyle/>
          <a:p>
            <a:pPr marL="114300" indent="0" eaLnBrk="1" hangingPunct="1">
              <a:spcAft>
                <a:spcPts val="1200"/>
              </a:spcAft>
              <a:buFont typeface="Arial" charset="0"/>
              <a:buNone/>
            </a:pPr>
            <a:r>
              <a:rPr lang="pt-BR" b="1" smtClean="0"/>
              <a:t>Assim não dá</a:t>
            </a:r>
          </a:p>
          <a:p>
            <a:pPr marL="114300" indent="0" eaLnBrk="1" hangingPunct="1"/>
            <a:r>
              <a:rPr lang="pt-BR" smtClean="0"/>
              <a:t> Usada quando o usuário interrompe e abandona um caminho de interação com vários passos por considerá-lo improdutivo </a:t>
            </a:r>
          </a:p>
          <a:p>
            <a:pPr marL="114300" indent="0" eaLnBrk="1" hangingPunct="1">
              <a:spcAft>
                <a:spcPts val="1200"/>
              </a:spcAft>
              <a:buFont typeface="Arial" charset="0"/>
              <a:buNone/>
            </a:pPr>
            <a:endParaRPr lang="pt-BR" smtClean="0"/>
          </a:p>
          <a:p>
            <a:pPr marL="114300" indent="0" eaLnBrk="1" hangingPunct="1">
              <a:spcAft>
                <a:spcPts val="1200"/>
              </a:spcAft>
            </a:pPr>
            <a:r>
              <a:rPr lang="pt-BR" smtClean="0"/>
              <a:t> Um sintoma típico ocorre quando interrompe um caminho de interação, desfazer as ações realizadas nesse caminho, e inicia um caminho diferente para concluir sua tarefa </a:t>
            </a:r>
          </a:p>
          <a:p>
            <a:pPr marL="114300" indent="0" eaLnBrk="1" hangingPunct="1">
              <a:buFont typeface="Arial" charset="0"/>
              <a:buNone/>
            </a:pPr>
            <a:r>
              <a:rPr lang="pt-BR" sz="2100" u="sng" smtClean="0"/>
              <a:t>Observação</a:t>
            </a:r>
            <a:r>
              <a:rPr lang="pt-BR" sz="2100" smtClean="0"/>
              <a:t>: as etiquetas “Assim não dá” e “Epa!” se assemelham pelo abandono de caminhos de interação. No primeiro caso, o usuário abandona uma sequência de ações geralmente longa, com custo maior de recuperar um caminho produtivo. No segundo, o usuário abandona rapidamente uma ação isolada, com um custo menor de recuperar um caminho produtivo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6688" cy="1143000"/>
          </a:xfrm>
        </p:spPr>
        <p:txBody>
          <a:bodyPr/>
          <a:lstStyle/>
          <a:p>
            <a:pPr eaLnBrk="1" hangingPunct="1">
              <a:defRPr/>
            </a:pPr>
            <a:r>
              <a:rPr lang="pt-BR" sz="3600" dirty="0" smtClean="0"/>
              <a:t>Expressões de Comunicabilidade (9/13)</a:t>
            </a:r>
            <a:endParaRPr lang="pt-BR" sz="3600" dirty="0"/>
          </a:p>
        </p:txBody>
      </p:sp>
      <p:sp>
        <p:nvSpPr>
          <p:cNvPr id="3" name="Espaço Reservado para Conteúdo 2"/>
          <p:cNvSpPr>
            <a:spLocks noGrp="1"/>
          </p:cNvSpPr>
          <p:nvPr>
            <p:ph idx="1"/>
          </p:nvPr>
        </p:nvSpPr>
        <p:spPr>
          <a:xfrm>
            <a:off x="457200" y="1412875"/>
            <a:ext cx="7786688" cy="5184775"/>
          </a:xfrm>
        </p:spPr>
        <p:txBody>
          <a:bodyPr/>
          <a:lstStyle/>
          <a:p>
            <a:pPr marL="114300" indent="0" eaLnBrk="1" hangingPunct="1">
              <a:spcAft>
                <a:spcPts val="1200"/>
              </a:spcAft>
              <a:buFont typeface="Arial" charset="0"/>
              <a:buNone/>
              <a:defRPr/>
            </a:pPr>
            <a:r>
              <a:rPr lang="pt-BR" b="1" dirty="0" smtClean="0"/>
              <a:t>Vai de outro jeito</a:t>
            </a:r>
          </a:p>
          <a:p>
            <a:pPr eaLnBrk="1" hangingPunct="1">
              <a:defRPr/>
            </a:pPr>
            <a:r>
              <a:rPr lang="pt-BR" dirty="0" smtClean="0"/>
              <a:t>usada </a:t>
            </a:r>
            <a:r>
              <a:rPr lang="pt-BR" dirty="0"/>
              <a:t>quando o usuário não conhece o </a:t>
            </a:r>
            <a:r>
              <a:rPr lang="pt-BR" dirty="0" smtClean="0"/>
              <a:t>caminho </a:t>
            </a:r>
            <a:r>
              <a:rPr lang="pt-BR" dirty="0"/>
              <a:t>de interação preferido pelo designer (geralmente mais curto e simples) ou não </a:t>
            </a:r>
            <a:r>
              <a:rPr lang="pt-BR" dirty="0" smtClean="0"/>
              <a:t>consegue </a:t>
            </a:r>
            <a:r>
              <a:rPr lang="pt-BR" dirty="0"/>
              <a:t>percorrê-lo, e então é obrigado a seguir por um outro caminho de </a:t>
            </a:r>
            <a:r>
              <a:rPr lang="pt-BR" dirty="0" smtClean="0"/>
              <a:t>interação </a:t>
            </a:r>
            <a:endParaRPr lang="pt-BR" dirty="0"/>
          </a:p>
          <a:p>
            <a:pPr eaLnBrk="1" hangingPunct="1">
              <a:defRPr/>
            </a:pPr>
            <a:r>
              <a:rPr lang="pt-BR" dirty="0" smtClean="0"/>
              <a:t>por exemplo</a:t>
            </a:r>
            <a:r>
              <a:rPr lang="pt-BR" dirty="0"/>
              <a:t>, </a:t>
            </a:r>
            <a:r>
              <a:rPr lang="pt-BR" dirty="0" smtClean="0"/>
              <a:t>num editor de texto</a:t>
            </a:r>
            <a:r>
              <a:rPr lang="pt-BR" dirty="0"/>
              <a:t>, </a:t>
            </a:r>
            <a:r>
              <a:rPr lang="pt-BR" dirty="0" smtClean="0"/>
              <a:t>o usuário pode formatar  </a:t>
            </a:r>
            <a:r>
              <a:rPr lang="pt-BR" dirty="0"/>
              <a:t>individualmente </a:t>
            </a:r>
            <a:r>
              <a:rPr lang="pt-BR" dirty="0" smtClean="0"/>
              <a:t>cada parágrafo </a:t>
            </a:r>
            <a:r>
              <a:rPr lang="pt-BR" dirty="0"/>
              <a:t>por desconhecer que o sistema oferece estilos que podem ser aplicados a </a:t>
            </a:r>
            <a:r>
              <a:rPr lang="pt-BR" dirty="0" smtClean="0"/>
              <a:t>diversos </a:t>
            </a:r>
            <a:r>
              <a:rPr lang="pt-BR" dirty="0"/>
              <a:t>parágrafos, de forma consistente. Ou ele tenta utilizar estilos, não obtém o </a:t>
            </a:r>
            <a:r>
              <a:rPr lang="pt-BR" dirty="0" smtClean="0"/>
              <a:t>resultado  </a:t>
            </a:r>
            <a:r>
              <a:rPr lang="pt-BR" dirty="0"/>
              <a:t>esperado  e  então  prossegue  para  a  formatação  </a:t>
            </a:r>
            <a:r>
              <a:rPr lang="pt-BR" dirty="0" smtClean="0"/>
              <a:t>manual </a:t>
            </a:r>
            <a:endParaRPr lang="pt-BR" sz="21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6688" cy="1143000"/>
          </a:xfrm>
        </p:spPr>
        <p:txBody>
          <a:bodyPr/>
          <a:lstStyle/>
          <a:p>
            <a:pPr eaLnBrk="1" hangingPunct="1">
              <a:defRPr/>
            </a:pPr>
            <a:r>
              <a:rPr lang="pt-BR" sz="3600" dirty="0" smtClean="0"/>
              <a:t>Expressões de Comunicabilidade (10/13)</a:t>
            </a:r>
            <a:endParaRPr lang="pt-BR" sz="3600" dirty="0"/>
          </a:p>
        </p:txBody>
      </p:sp>
      <p:sp>
        <p:nvSpPr>
          <p:cNvPr id="3" name="Espaço Reservado para Conteúdo 2"/>
          <p:cNvSpPr>
            <a:spLocks noGrp="1"/>
          </p:cNvSpPr>
          <p:nvPr>
            <p:ph idx="1"/>
          </p:nvPr>
        </p:nvSpPr>
        <p:spPr>
          <a:xfrm>
            <a:off x="457200" y="1412875"/>
            <a:ext cx="7786688" cy="5184775"/>
          </a:xfrm>
        </p:spPr>
        <p:txBody>
          <a:bodyPr/>
          <a:lstStyle/>
          <a:p>
            <a:pPr marL="114300" indent="0" eaLnBrk="1" hangingPunct="1">
              <a:spcAft>
                <a:spcPts val="1200"/>
              </a:spcAft>
              <a:buFont typeface="Arial" charset="0"/>
              <a:buNone/>
              <a:defRPr/>
            </a:pPr>
            <a:r>
              <a:rPr lang="pt-BR" b="1" dirty="0" smtClean="0"/>
              <a:t>Não, obrigado!</a:t>
            </a:r>
          </a:p>
          <a:p>
            <a:pPr eaLnBrk="1" hangingPunct="1">
              <a:defRPr/>
            </a:pPr>
            <a:r>
              <a:rPr lang="pt-BR" dirty="0"/>
              <a:t>utilizada quando o usuário decide seguir por um </a:t>
            </a:r>
            <a:r>
              <a:rPr lang="pt-BR" dirty="0" smtClean="0"/>
              <a:t>caminho </a:t>
            </a:r>
            <a:r>
              <a:rPr lang="pt-BR" dirty="0"/>
              <a:t>não preferido pelo designer, mesmo conhecendo o caminho </a:t>
            </a:r>
            <a:r>
              <a:rPr lang="pt-BR" dirty="0" smtClean="0"/>
              <a:t>preferido </a:t>
            </a:r>
            <a:r>
              <a:rPr lang="pt-BR" dirty="0"/>
              <a:t>e </a:t>
            </a:r>
            <a:r>
              <a:rPr lang="pt-BR" dirty="0" smtClean="0"/>
              <a:t>sabendo percorrê-lo</a:t>
            </a:r>
          </a:p>
          <a:p>
            <a:pPr eaLnBrk="1" hangingPunct="1">
              <a:spcAft>
                <a:spcPts val="1200"/>
              </a:spcAft>
              <a:defRPr/>
            </a:pPr>
            <a:r>
              <a:rPr lang="pt-BR" dirty="0" smtClean="0"/>
              <a:t>num </a:t>
            </a:r>
            <a:r>
              <a:rPr lang="pt-BR" dirty="0"/>
              <a:t>editor de textos, por exemplo, o usuário pode dispensar a </a:t>
            </a:r>
            <a:r>
              <a:rPr lang="pt-BR" dirty="0" smtClean="0"/>
              <a:t>operação </a:t>
            </a:r>
            <a:r>
              <a:rPr lang="pt-BR" dirty="0"/>
              <a:t>de numeração automática que já conhece por achar mais simples inserir os </a:t>
            </a:r>
            <a:r>
              <a:rPr lang="pt-BR" dirty="0" smtClean="0"/>
              <a:t>números manualmente</a:t>
            </a:r>
          </a:p>
          <a:p>
            <a:pPr marL="114300" indent="0" eaLnBrk="1" hangingPunct="1">
              <a:buFont typeface="Arial" charset="0"/>
              <a:buNone/>
              <a:defRPr/>
            </a:pPr>
            <a:r>
              <a:rPr lang="pt-BR" sz="2100" u="sng" dirty="0" smtClean="0"/>
              <a:t>observação</a:t>
            </a:r>
            <a:r>
              <a:rPr lang="pt-BR" sz="2100" dirty="0"/>
              <a:t>: </a:t>
            </a:r>
            <a:r>
              <a:rPr lang="pt-BR" sz="2100" dirty="0" smtClean="0"/>
              <a:t>a </a:t>
            </a:r>
            <a:r>
              <a:rPr lang="pt-BR" sz="2100" dirty="0"/>
              <a:t>diferença entre as etiquetas </a:t>
            </a:r>
            <a:r>
              <a:rPr lang="pt-BR" sz="2100" dirty="0" smtClean="0"/>
              <a:t>“Não, obrigado!” e “Vai de outro jeito” depende </a:t>
            </a:r>
            <a:r>
              <a:rPr lang="pt-BR" sz="2100" dirty="0"/>
              <a:t>de </a:t>
            </a:r>
            <a:r>
              <a:rPr lang="pt-BR" sz="2100" dirty="0" smtClean="0"/>
              <a:t>o </a:t>
            </a:r>
            <a:r>
              <a:rPr lang="pt-BR" sz="2100" dirty="0"/>
              <a:t>usuário estar ou não ciente dos </a:t>
            </a:r>
            <a:r>
              <a:rPr lang="pt-BR" sz="2100" dirty="0" smtClean="0"/>
              <a:t>caminhos </a:t>
            </a:r>
            <a:r>
              <a:rPr lang="pt-BR" sz="2100" dirty="0"/>
              <a:t>de interação oferecidos e preferenciais. </a:t>
            </a:r>
            <a:r>
              <a:rPr lang="pt-BR" sz="2100" dirty="0" smtClean="0"/>
              <a:t>No </a:t>
            </a:r>
            <a:r>
              <a:rPr lang="pt-BR" sz="2100" dirty="0"/>
              <a:t>primeiro caso, o usuário conhece o caminho preferido pelo designer, mas decide </a:t>
            </a:r>
            <a:r>
              <a:rPr lang="pt-BR" sz="2100" dirty="0" smtClean="0"/>
              <a:t>seguir </a:t>
            </a:r>
            <a:r>
              <a:rPr lang="pt-BR" sz="2100" dirty="0"/>
              <a:t>por outro. No segundo, o usuário não conhece o caminho </a:t>
            </a:r>
            <a:r>
              <a:rPr lang="pt-BR" sz="2100" dirty="0" smtClean="0"/>
              <a:t>preferido </a:t>
            </a:r>
            <a:r>
              <a:rPr lang="pt-BR" sz="2100" dirty="0"/>
              <a:t>pelo </a:t>
            </a:r>
            <a:r>
              <a:rPr lang="pt-BR" sz="2100" dirty="0" smtClean="0"/>
              <a:t>designer, e por isso tem de percorrer um outro. </a:t>
            </a:r>
            <a:endParaRPr lang="pt-BR" sz="21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6688" cy="1143000"/>
          </a:xfrm>
        </p:spPr>
        <p:txBody>
          <a:bodyPr/>
          <a:lstStyle/>
          <a:p>
            <a:pPr eaLnBrk="1" hangingPunct="1">
              <a:defRPr/>
            </a:pPr>
            <a:r>
              <a:rPr lang="pt-BR" sz="3600" dirty="0" smtClean="0"/>
              <a:t>Expressões de Comunicabilidade (11/13)</a:t>
            </a:r>
            <a:endParaRPr lang="pt-BR" sz="3600" dirty="0"/>
          </a:p>
        </p:txBody>
      </p:sp>
      <p:sp>
        <p:nvSpPr>
          <p:cNvPr id="3" name="Espaço Reservado para Conteúdo 2"/>
          <p:cNvSpPr>
            <a:spLocks noGrp="1"/>
          </p:cNvSpPr>
          <p:nvPr>
            <p:ph idx="1"/>
          </p:nvPr>
        </p:nvSpPr>
        <p:spPr>
          <a:xfrm>
            <a:off x="457200" y="1412875"/>
            <a:ext cx="7786688" cy="5184775"/>
          </a:xfrm>
        </p:spPr>
        <p:txBody>
          <a:bodyPr/>
          <a:lstStyle/>
          <a:p>
            <a:pPr marL="114300" indent="0" eaLnBrk="1" hangingPunct="1">
              <a:spcAft>
                <a:spcPts val="1200"/>
              </a:spcAft>
              <a:buFont typeface="Arial" charset="0"/>
              <a:buNone/>
              <a:defRPr/>
            </a:pPr>
            <a:r>
              <a:rPr lang="pt-BR" b="1" dirty="0" smtClean="0"/>
              <a:t>Para mim está bom</a:t>
            </a:r>
          </a:p>
          <a:p>
            <a:pPr eaLnBrk="1" hangingPunct="1">
              <a:defRPr/>
            </a:pPr>
            <a:r>
              <a:rPr lang="pt-BR" dirty="0" smtClean="0"/>
              <a:t>usada quando o usuário equivocadamente acredita </a:t>
            </a:r>
            <a:r>
              <a:rPr lang="pt-BR" dirty="0"/>
              <a:t>que concluiu a tarefa, sem, no entanto, tê-la concluído com sucesso. </a:t>
            </a:r>
            <a:endParaRPr lang="pt-BR" dirty="0" smtClean="0"/>
          </a:p>
          <a:p>
            <a:pPr eaLnBrk="1" hangingPunct="1">
              <a:spcAft>
                <a:spcPts val="1200"/>
              </a:spcAft>
              <a:defRPr/>
            </a:pPr>
            <a:r>
              <a:rPr lang="pt-BR" dirty="0" smtClean="0"/>
              <a:t>nesse caso</a:t>
            </a:r>
            <a:r>
              <a:rPr lang="pt-BR" dirty="0"/>
              <a:t>, o usuário tipicamente dá por encerrada a tarefa, e relata na entrevista pós-teste </a:t>
            </a:r>
            <a:r>
              <a:rPr lang="pt-BR" dirty="0" smtClean="0"/>
              <a:t>que </a:t>
            </a:r>
            <a:r>
              <a:rPr lang="pt-BR" dirty="0"/>
              <a:t>a concluiu com </a:t>
            </a:r>
            <a:r>
              <a:rPr lang="pt-BR" dirty="0" smtClean="0"/>
              <a:t>sucesso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ítulo 1"/>
          <p:cNvSpPr>
            <a:spLocks noGrp="1"/>
          </p:cNvSpPr>
          <p:nvPr>
            <p:ph type="title"/>
          </p:nvPr>
        </p:nvSpPr>
        <p:spPr bwMode="auto">
          <a:xfrm>
            <a:off x="457200" y="274638"/>
            <a:ext cx="8002588" cy="1143000"/>
          </a:xfrm>
        </p:spPr>
        <p:txBody>
          <a:bodyPr wrap="square" numCol="1" anchorCtr="0" compatLnSpc="1">
            <a:prstTxWarp prst="textNoShape">
              <a:avLst/>
            </a:prstTxWarp>
          </a:bodyPr>
          <a:lstStyle/>
          <a:p>
            <a:pPr eaLnBrk="1" hangingPunct="1">
              <a:defRPr/>
            </a:pPr>
            <a:r>
              <a:rPr lang="pt-BR" smtClean="0"/>
              <a:t>Avaliação Heurística</a:t>
            </a:r>
          </a:p>
        </p:txBody>
      </p:sp>
      <p:sp>
        <p:nvSpPr>
          <p:cNvPr id="18434" name="Espaço Reservado para Conteúdo 2"/>
          <p:cNvSpPr>
            <a:spLocks noGrp="1"/>
          </p:cNvSpPr>
          <p:nvPr>
            <p:ph idx="1"/>
          </p:nvPr>
        </p:nvSpPr>
        <p:spPr/>
        <p:txBody>
          <a:bodyPr/>
          <a:lstStyle/>
          <a:p>
            <a:pPr eaLnBrk="1" hangingPunct="1"/>
            <a:r>
              <a:rPr lang="pt-BR" dirty="0" smtClean="0"/>
              <a:t>método de avaliação de IHC criado para encontrar problemas  de </a:t>
            </a:r>
            <a:r>
              <a:rPr lang="pt-BR" b="1" dirty="0" smtClean="0"/>
              <a:t>usabilidade</a:t>
            </a:r>
            <a:r>
              <a:rPr lang="pt-BR" dirty="0" smtClean="0"/>
              <a:t> durante um processo de design iterativo</a:t>
            </a:r>
          </a:p>
          <a:p>
            <a:pPr eaLnBrk="1" hangingPunct="1"/>
            <a:r>
              <a:rPr lang="pt-BR" dirty="0" smtClean="0"/>
              <a:t>método simples, rápido e de baixo custo para avaliar IHC, quando comparado aos métodos empíricos</a:t>
            </a:r>
          </a:p>
          <a:p>
            <a:pPr eaLnBrk="1" hangingPunct="1"/>
            <a:r>
              <a:rPr lang="pt-BR" dirty="0" smtClean="0"/>
              <a:t>tem como base um conjunto de heurísticas de usabilidade,  que descrevem características desejáveis da interação e da interface</a:t>
            </a:r>
          </a:p>
          <a:p>
            <a:pPr eaLnBrk="1" hangingPunct="1"/>
            <a:r>
              <a:rPr lang="pt-BR" dirty="0" smtClean="0"/>
              <a:t>Nielsen propõe um conjunto de inicial de 10 heurísticas, que pode ser complementado conforme o avaliador julgar necessário</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6688" cy="1143000"/>
          </a:xfrm>
        </p:spPr>
        <p:txBody>
          <a:bodyPr/>
          <a:lstStyle/>
          <a:p>
            <a:pPr eaLnBrk="1" hangingPunct="1">
              <a:defRPr/>
            </a:pPr>
            <a:r>
              <a:rPr lang="pt-BR" sz="3600" dirty="0" smtClean="0"/>
              <a:t>Expressões de Comunicabilidade (12/13)</a:t>
            </a:r>
            <a:endParaRPr lang="pt-BR" sz="3600" dirty="0"/>
          </a:p>
        </p:txBody>
      </p:sp>
      <p:sp>
        <p:nvSpPr>
          <p:cNvPr id="3" name="Espaço Reservado para Conteúdo 2"/>
          <p:cNvSpPr>
            <a:spLocks noGrp="1"/>
          </p:cNvSpPr>
          <p:nvPr>
            <p:ph idx="1"/>
          </p:nvPr>
        </p:nvSpPr>
        <p:spPr>
          <a:xfrm>
            <a:off x="457200" y="1412875"/>
            <a:ext cx="7786688" cy="5184775"/>
          </a:xfrm>
        </p:spPr>
        <p:txBody>
          <a:bodyPr/>
          <a:lstStyle/>
          <a:p>
            <a:pPr marL="114300" indent="0" eaLnBrk="1" hangingPunct="1">
              <a:spcAft>
                <a:spcPts val="1200"/>
              </a:spcAft>
              <a:buFont typeface="Arial" charset="0"/>
              <a:buNone/>
              <a:defRPr/>
            </a:pPr>
            <a:r>
              <a:rPr lang="pt-BR" b="1" dirty="0" smtClean="0"/>
              <a:t>Socorro!</a:t>
            </a:r>
          </a:p>
          <a:p>
            <a:pPr eaLnBrk="1" hangingPunct="1">
              <a:spcAft>
                <a:spcPts val="1200"/>
              </a:spcAft>
              <a:defRPr/>
            </a:pPr>
            <a:r>
              <a:rPr lang="pt-BR" dirty="0" smtClean="0"/>
              <a:t>usada </a:t>
            </a:r>
            <a:r>
              <a:rPr lang="pt-BR" dirty="0"/>
              <a:t>quando o usuário consulta a ajuda on-line ou </a:t>
            </a:r>
            <a:r>
              <a:rPr lang="pt-BR" dirty="0" smtClean="0"/>
              <a:t>outras </a:t>
            </a:r>
            <a:r>
              <a:rPr lang="pt-BR" dirty="0"/>
              <a:t>fontes de informação e explicação (o manual do usuário, os avaliadores etc.) para </a:t>
            </a:r>
            <a:r>
              <a:rPr lang="pt-BR" dirty="0" smtClean="0"/>
              <a:t>concluir </a:t>
            </a:r>
            <a:r>
              <a:rPr lang="pt-BR" dirty="0"/>
              <a:t>as </a:t>
            </a:r>
            <a:r>
              <a:rPr lang="pt-BR" dirty="0" smtClean="0"/>
              <a:t>tarefas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6688" cy="1143000"/>
          </a:xfrm>
        </p:spPr>
        <p:txBody>
          <a:bodyPr/>
          <a:lstStyle/>
          <a:p>
            <a:pPr eaLnBrk="1" hangingPunct="1">
              <a:defRPr/>
            </a:pPr>
            <a:r>
              <a:rPr lang="pt-BR" sz="3600" dirty="0" smtClean="0"/>
              <a:t>Expressões de Comunicabilidade (13/13)</a:t>
            </a:r>
            <a:endParaRPr lang="pt-BR" sz="3600" dirty="0"/>
          </a:p>
        </p:txBody>
      </p:sp>
      <p:sp>
        <p:nvSpPr>
          <p:cNvPr id="3" name="Espaço Reservado para Conteúdo 2"/>
          <p:cNvSpPr>
            <a:spLocks noGrp="1"/>
          </p:cNvSpPr>
          <p:nvPr>
            <p:ph idx="1"/>
          </p:nvPr>
        </p:nvSpPr>
        <p:spPr>
          <a:xfrm>
            <a:off x="457200" y="1412875"/>
            <a:ext cx="7786688" cy="5184775"/>
          </a:xfrm>
        </p:spPr>
        <p:txBody>
          <a:bodyPr/>
          <a:lstStyle/>
          <a:p>
            <a:pPr marL="114300" indent="0" eaLnBrk="1" hangingPunct="1">
              <a:spcAft>
                <a:spcPts val="1200"/>
              </a:spcAft>
              <a:buFont typeface="Arial" charset="0"/>
              <a:buNone/>
              <a:defRPr/>
            </a:pPr>
            <a:r>
              <a:rPr lang="pt-BR" b="1" dirty="0" smtClean="0"/>
              <a:t>Desisto</a:t>
            </a:r>
          </a:p>
          <a:p>
            <a:pPr eaLnBrk="1" hangingPunct="1">
              <a:spcAft>
                <a:spcPts val="1200"/>
              </a:spcAft>
              <a:defRPr/>
            </a:pPr>
            <a:r>
              <a:rPr lang="pt-BR" dirty="0" smtClean="0"/>
              <a:t>usada </a:t>
            </a:r>
            <a:r>
              <a:rPr lang="pt-BR" dirty="0"/>
              <a:t>quando o usuário explicitamente admite não </a:t>
            </a:r>
            <a:r>
              <a:rPr lang="pt-BR" dirty="0" smtClean="0"/>
              <a:t>conseguir </a:t>
            </a:r>
            <a:r>
              <a:rPr lang="pt-BR" dirty="0"/>
              <a:t>concluir uma tarefa (ou </a:t>
            </a:r>
            <a:r>
              <a:rPr lang="pt-BR" dirty="0" err="1"/>
              <a:t>subtarefa</a:t>
            </a:r>
            <a:r>
              <a:rPr lang="pt-BR" dirty="0"/>
              <a:t>) e desiste de continuar </a:t>
            </a:r>
            <a:r>
              <a:rPr lang="pt-BR" dirty="0" smtClean="0"/>
              <a:t>tentando</a:t>
            </a:r>
            <a:r>
              <a:rPr lang="pt-BR" dirty="0"/>
              <a:t>. </a:t>
            </a:r>
            <a:endParaRPr lang="pt-BR" dirty="0" smtClean="0"/>
          </a:p>
          <a:p>
            <a:pPr eaLnBrk="1" hangingPunct="1">
              <a:spcAft>
                <a:spcPts val="1800"/>
              </a:spcAft>
              <a:defRPr/>
            </a:pPr>
            <a:r>
              <a:rPr lang="pt-BR" dirty="0" smtClean="0"/>
              <a:t>o </a:t>
            </a:r>
            <a:r>
              <a:rPr lang="pt-BR" dirty="0"/>
              <a:t>sintoma </a:t>
            </a:r>
            <a:r>
              <a:rPr lang="pt-BR" dirty="0" smtClean="0"/>
              <a:t>típico </a:t>
            </a:r>
            <a:r>
              <a:rPr lang="pt-BR" dirty="0"/>
              <a:t>é o usuário abandonar o cenário de tarefa atual sem tê-la concluído e passar </a:t>
            </a:r>
            <a:r>
              <a:rPr lang="pt-BR" dirty="0" smtClean="0"/>
              <a:t>para </a:t>
            </a:r>
            <a:r>
              <a:rPr lang="pt-BR" dirty="0"/>
              <a:t>o próximo cenário de tarefa. </a:t>
            </a:r>
            <a:endParaRPr lang="pt-BR" dirty="0" smtClean="0"/>
          </a:p>
          <a:p>
            <a:pPr marL="114300" indent="0" eaLnBrk="1" hangingPunct="1">
              <a:spcAft>
                <a:spcPts val="1200"/>
              </a:spcAft>
              <a:buFont typeface="Arial" charset="0"/>
              <a:buNone/>
              <a:defRPr/>
            </a:pPr>
            <a:r>
              <a:rPr lang="pt-BR" sz="2100" u="sng" dirty="0" smtClean="0"/>
              <a:t>Observação</a:t>
            </a:r>
            <a:r>
              <a:rPr lang="pt-BR" sz="2100" dirty="0"/>
              <a:t>: </a:t>
            </a:r>
            <a:r>
              <a:rPr lang="pt-BR" sz="2100" dirty="0" smtClean="0"/>
              <a:t> nas etiquetas “Desisto” e “Para mim está bom”, o usuário </a:t>
            </a:r>
            <a:r>
              <a:rPr lang="pt-BR" sz="2100" dirty="0"/>
              <a:t>interrompe a interação antes de concluir a tarefa com sucesso. A diferença </a:t>
            </a:r>
            <a:r>
              <a:rPr lang="pt-BR" sz="2100" dirty="0" smtClean="0"/>
              <a:t>é </a:t>
            </a:r>
            <a:r>
              <a:rPr lang="pt-BR" sz="2100" dirty="0"/>
              <a:t>que, no primeiro caso, ele sabe que não concluiu a tarefa, e no segundo, acredita </a:t>
            </a:r>
            <a:r>
              <a:rPr lang="pt-BR" sz="2100" dirty="0" smtClean="0"/>
              <a:t>erroneamente </a:t>
            </a:r>
            <a:r>
              <a:rPr lang="pt-BR" sz="2100" dirty="0"/>
              <a:t>que </a:t>
            </a:r>
            <a:r>
              <a:rPr lang="pt-BR" sz="2100" dirty="0" smtClean="0"/>
              <a:t/>
            </a:r>
            <a:br>
              <a:rPr lang="pt-BR" sz="2100" dirty="0" smtClean="0"/>
            </a:br>
            <a:r>
              <a:rPr lang="pt-BR" sz="2100" dirty="0" smtClean="0"/>
              <a:t>concluiu </a:t>
            </a:r>
            <a:r>
              <a:rPr lang="pt-BR" sz="2100" dirty="0"/>
              <a:t>a </a:t>
            </a:r>
            <a:r>
              <a:rPr lang="pt-BR" sz="2100" dirty="0" smtClean="0"/>
              <a:t>tarefa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6688" cy="1143000"/>
          </a:xfrm>
        </p:spPr>
        <p:txBody>
          <a:bodyPr/>
          <a:lstStyle/>
          <a:p>
            <a:pPr eaLnBrk="1" hangingPunct="1">
              <a:defRPr/>
            </a:pPr>
            <a:r>
              <a:rPr lang="pt-BR" sz="4100" dirty="0" smtClean="0"/>
              <a:t>Consolidação dos Resultados no MAC</a:t>
            </a:r>
            <a:endParaRPr lang="pt-BR" sz="4100" dirty="0"/>
          </a:p>
        </p:txBody>
      </p:sp>
      <p:sp>
        <p:nvSpPr>
          <p:cNvPr id="47106" name="Espaço Reservado para Conteúdo 2"/>
          <p:cNvSpPr>
            <a:spLocks noGrp="1"/>
          </p:cNvSpPr>
          <p:nvPr>
            <p:ph idx="1"/>
          </p:nvPr>
        </p:nvSpPr>
        <p:spPr>
          <a:xfrm>
            <a:off x="457200" y="1600200"/>
            <a:ext cx="7786688" cy="5068888"/>
          </a:xfrm>
        </p:spPr>
        <p:txBody>
          <a:bodyPr/>
          <a:lstStyle/>
          <a:p>
            <a:pPr eaLnBrk="1" hangingPunct="1"/>
            <a:r>
              <a:rPr lang="pt-BR" smtClean="0"/>
              <a:t>a etiquetagem dos vídeos auxilia o avaliador identificar </a:t>
            </a:r>
            <a:br>
              <a:rPr lang="pt-BR" smtClean="0"/>
            </a:br>
            <a:r>
              <a:rPr lang="pt-BR" b="1" smtClean="0"/>
              <a:t>quais são</a:t>
            </a:r>
            <a:r>
              <a:rPr lang="pt-BR" smtClean="0"/>
              <a:t> os problemas de comunicabilidade e </a:t>
            </a:r>
            <a:r>
              <a:rPr lang="pt-BR" b="1" smtClean="0"/>
              <a:t>por que</a:t>
            </a:r>
            <a:r>
              <a:rPr lang="pt-BR" smtClean="0"/>
              <a:t> </a:t>
            </a:r>
            <a:br>
              <a:rPr lang="pt-BR" smtClean="0"/>
            </a:br>
            <a:r>
              <a:rPr lang="pt-BR" smtClean="0"/>
              <a:t>eles ocorreram</a:t>
            </a:r>
          </a:p>
          <a:p>
            <a:pPr eaLnBrk="1" hangingPunct="1"/>
            <a:r>
              <a:rPr lang="pt-BR" smtClean="0"/>
              <a:t>depois ainda é preciso:</a:t>
            </a:r>
          </a:p>
          <a:p>
            <a:pPr lvl="1" eaLnBrk="1" hangingPunct="1"/>
            <a:r>
              <a:rPr lang="pt-BR" smtClean="0"/>
              <a:t>interpretar o signiﬁcado do conjunto de todas as etiquetas nos vídeos de interação, e </a:t>
            </a:r>
          </a:p>
          <a:p>
            <a:pPr lvl="1" eaLnBrk="1" hangingPunct="1"/>
            <a:r>
              <a:rPr lang="pt-BR" smtClean="0"/>
              <a:t>elaborar o perfil semiótico</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6688" cy="1143000"/>
          </a:xfrm>
        </p:spPr>
        <p:txBody>
          <a:bodyPr/>
          <a:lstStyle/>
          <a:p>
            <a:pPr eaLnBrk="1" hangingPunct="1">
              <a:defRPr/>
            </a:pPr>
            <a:r>
              <a:rPr lang="pt-BR" sz="4100" dirty="0" smtClean="0"/>
              <a:t>Consolidação dos Resultados no MAC</a:t>
            </a:r>
            <a:endParaRPr lang="pt-BR" sz="4100" dirty="0"/>
          </a:p>
        </p:txBody>
      </p:sp>
      <p:sp>
        <p:nvSpPr>
          <p:cNvPr id="48130" name="Espaço Reservado para Conteúdo 2"/>
          <p:cNvSpPr>
            <a:spLocks noGrp="1"/>
          </p:cNvSpPr>
          <p:nvPr>
            <p:ph idx="1"/>
          </p:nvPr>
        </p:nvSpPr>
        <p:spPr>
          <a:xfrm>
            <a:off x="467544" y="1556792"/>
            <a:ext cx="7786688" cy="5068888"/>
          </a:xfrm>
        </p:spPr>
        <p:txBody>
          <a:bodyPr/>
          <a:lstStyle/>
          <a:p>
            <a:pPr eaLnBrk="1" hangingPunct="1"/>
            <a:r>
              <a:rPr lang="pt-BR" dirty="0" smtClean="0"/>
              <a:t>para atribuir significado às etiquetas em conjunto, o avaliador deve considerar os seguintes fatores:</a:t>
            </a:r>
          </a:p>
          <a:p>
            <a:pPr lvl="1" eaLnBrk="1" hangingPunct="1"/>
            <a:endParaRPr lang="pt-BR" dirty="0" smtClean="0"/>
          </a:p>
          <a:p>
            <a:pPr lvl="1" eaLnBrk="1" hangingPunct="1"/>
            <a:r>
              <a:rPr lang="pt-BR" dirty="0" smtClean="0"/>
              <a:t>a </a:t>
            </a:r>
            <a:r>
              <a:rPr lang="pt-BR" dirty="0" smtClean="0"/>
              <a:t>frequência e o contexto em que ocorre cada etiqueta (por  </a:t>
            </a:r>
            <a:r>
              <a:rPr lang="pt-BR" dirty="0" smtClean="0"/>
              <a:t>participante</a:t>
            </a:r>
            <a:r>
              <a:rPr lang="pt-BR" dirty="0" smtClean="0"/>
              <a:t>, por tarefa, ou em toda a interação), que auxiliam a identificação de problemas recorrentes ou sistemáticos;</a:t>
            </a:r>
          </a:p>
          <a:p>
            <a:pPr lvl="1" eaLnBrk="1" hangingPunct="1"/>
            <a:endParaRPr lang="pt-BR" dirty="0" smtClean="0"/>
          </a:p>
          <a:p>
            <a:pPr lvl="1" eaLnBrk="1" hangingPunct="1"/>
            <a:r>
              <a:rPr lang="pt-BR" dirty="0" smtClean="0"/>
              <a:t>sequências </a:t>
            </a:r>
            <a:r>
              <a:rPr lang="pt-BR" dirty="0" smtClean="0"/>
              <a:t>de etiquetas (por participante, por tarefa, ou em toda a interação), que podem indicar uma ruptura comunicativa de maior alcance, envolvendo diferentes signos de interface e requerendo mais tempo ou esforço para o usuário se recuperar e retomar um caminho de interpretação produtivo;</a:t>
            </a:r>
          </a:p>
          <a:p>
            <a:pPr lvl="2" eaLnBrk="1" hangingPunct="1"/>
            <a:endParaRPr lang="pt-BR"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6688" cy="1143000"/>
          </a:xfrm>
        </p:spPr>
        <p:txBody>
          <a:bodyPr/>
          <a:lstStyle/>
          <a:p>
            <a:pPr eaLnBrk="1" hangingPunct="1">
              <a:defRPr/>
            </a:pPr>
            <a:r>
              <a:rPr lang="pt-BR" sz="4100" dirty="0" smtClean="0"/>
              <a:t>Consolidação dos Resultados no MAC</a:t>
            </a:r>
            <a:endParaRPr lang="pt-BR" sz="4100" dirty="0"/>
          </a:p>
        </p:txBody>
      </p:sp>
      <p:sp>
        <p:nvSpPr>
          <p:cNvPr id="48130" name="Espaço Reservado para Conteúdo 2"/>
          <p:cNvSpPr>
            <a:spLocks noGrp="1"/>
          </p:cNvSpPr>
          <p:nvPr>
            <p:ph idx="1"/>
          </p:nvPr>
        </p:nvSpPr>
        <p:spPr>
          <a:xfrm>
            <a:off x="457200" y="1600200"/>
            <a:ext cx="7786688" cy="5068888"/>
          </a:xfrm>
        </p:spPr>
        <p:txBody>
          <a:bodyPr/>
          <a:lstStyle/>
          <a:p>
            <a:pPr lvl="1" eaLnBrk="1" hangingPunct="1"/>
            <a:r>
              <a:rPr lang="pt-BR" dirty="0" smtClean="0"/>
              <a:t>o </a:t>
            </a:r>
            <a:r>
              <a:rPr lang="pt-BR" dirty="0" smtClean="0"/>
              <a:t>nível dos problemas relacionados aos objetivos dos usuários (operacional, tático ou estratégico</a:t>
            </a:r>
            <a:r>
              <a:rPr lang="pt-BR" dirty="0" smtClean="0"/>
              <a:t>)</a:t>
            </a:r>
          </a:p>
          <a:p>
            <a:pPr lvl="1" eaLnBrk="1" hangingPunct="1"/>
            <a:endParaRPr lang="pt-BR" dirty="0" smtClean="0"/>
          </a:p>
          <a:p>
            <a:pPr lvl="2" eaLnBrk="1" hangingPunct="1"/>
            <a:r>
              <a:rPr lang="pt-BR" b="1" dirty="0" smtClean="0"/>
              <a:t>Operacional</a:t>
            </a:r>
            <a:r>
              <a:rPr lang="pt-BR" dirty="0" smtClean="0"/>
              <a:t>: ocorrem na expressão de uma fala individual do usuário, ou na execução de uma ação;</a:t>
            </a:r>
          </a:p>
          <a:p>
            <a:pPr lvl="2" eaLnBrk="1" hangingPunct="1"/>
            <a:r>
              <a:rPr lang="pt-BR" b="1" dirty="0" smtClean="0"/>
              <a:t>Táticos</a:t>
            </a:r>
            <a:r>
              <a:rPr lang="pt-BR" dirty="0" smtClean="0"/>
              <a:t> ocorrem na expressão de uma sequência de falas, ou na execução de uma sequência de ações do usuário, visando alcançar determinado objetivo;</a:t>
            </a:r>
          </a:p>
          <a:p>
            <a:pPr lvl="2" eaLnBrk="1" hangingPunct="1"/>
            <a:r>
              <a:rPr lang="pt-BR" b="1" dirty="0" smtClean="0"/>
              <a:t>Estratégicos</a:t>
            </a:r>
            <a:r>
              <a:rPr lang="pt-BR" dirty="0" smtClean="0"/>
              <a:t> ocorrem na própria definição dos objetivos do usuário</a:t>
            </a:r>
            <a:endParaRPr lang="pt-BR" dirty="0" smtClean="0"/>
          </a:p>
          <a:p>
            <a:pPr marL="776288" lvl="2" indent="0" eaLnBrk="1" hangingPunct="1">
              <a:buNone/>
            </a:pPr>
            <a:endParaRPr lang="pt-BR" dirty="0"/>
          </a:p>
          <a:p>
            <a:pPr marL="114300" indent="0" eaLnBrk="1" hangingPunct="1">
              <a:buNone/>
            </a:pPr>
            <a:r>
              <a:rPr lang="pt-BR" sz="1700" dirty="0" smtClean="0"/>
              <a:t>Por exemplo, se um usuário encontra um problema </a:t>
            </a:r>
            <a:r>
              <a:rPr lang="pt-BR" sz="1700" b="1" dirty="0" smtClean="0"/>
              <a:t>operacional</a:t>
            </a:r>
            <a:r>
              <a:rPr lang="pt-BR" sz="1700" dirty="0" smtClean="0"/>
              <a:t> por não conseguir expressar uma intenção de comunicação (etiqueta cadê), ele também terá um problema </a:t>
            </a:r>
            <a:r>
              <a:rPr lang="pt-BR" sz="1700" b="1" dirty="0" smtClean="0"/>
              <a:t>tático</a:t>
            </a:r>
            <a:r>
              <a:rPr lang="pt-BR" sz="1700" dirty="0" smtClean="0"/>
              <a:t> por ter dificuldade de iniciar ou continuar uma sequência de fala (ou ações) para alcançar determinado objetivo, e possivelmente terá um problema </a:t>
            </a:r>
            <a:r>
              <a:rPr lang="pt-BR" sz="1700" b="1" dirty="0" smtClean="0"/>
              <a:t>estratégico</a:t>
            </a:r>
            <a:r>
              <a:rPr lang="pt-BR" sz="1700" dirty="0" smtClean="0"/>
              <a:t> por considerar que o sistema não oferece suporte ao objetivo em questão, quando, na verdade, não o fez.</a:t>
            </a:r>
            <a:endParaRPr lang="pt-BR" sz="1700" dirty="0" smtClean="0"/>
          </a:p>
        </p:txBody>
      </p:sp>
    </p:spTree>
    <p:extLst>
      <p:ext uri="{BB962C8B-B14F-4D97-AF65-F5344CB8AC3E}">
        <p14:creationId xmlns:p14="http://schemas.microsoft.com/office/powerpoint/2010/main" val="19013665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6688" cy="1143000"/>
          </a:xfrm>
        </p:spPr>
        <p:txBody>
          <a:bodyPr/>
          <a:lstStyle/>
          <a:p>
            <a:pPr eaLnBrk="1" hangingPunct="1">
              <a:defRPr/>
            </a:pPr>
            <a:r>
              <a:rPr lang="pt-BR" sz="4100" dirty="0"/>
              <a:t>Consolidação dos Resultados no MAC</a:t>
            </a:r>
          </a:p>
        </p:txBody>
      </p:sp>
      <p:sp>
        <p:nvSpPr>
          <p:cNvPr id="49154" name="Espaço Reservado para Conteúdo 2"/>
          <p:cNvSpPr>
            <a:spLocks noGrp="1"/>
          </p:cNvSpPr>
          <p:nvPr>
            <p:ph idx="1"/>
          </p:nvPr>
        </p:nvSpPr>
        <p:spPr>
          <a:xfrm>
            <a:off x="457200" y="1600200"/>
            <a:ext cx="7715250" cy="5068888"/>
          </a:xfrm>
        </p:spPr>
        <p:txBody>
          <a:bodyPr/>
          <a:lstStyle/>
          <a:p>
            <a:pPr eaLnBrk="1" hangingPunct="1"/>
            <a:r>
              <a:rPr lang="pt-BR" dirty="0" smtClean="0"/>
              <a:t>as rupturas de comunicação podem ser classificadas da seguinte forma: </a:t>
            </a:r>
          </a:p>
          <a:p>
            <a:pPr lvl="1" eaLnBrk="1" hangingPunct="1"/>
            <a:r>
              <a:rPr lang="pt-BR" dirty="0" smtClean="0"/>
              <a:t>o usuário </a:t>
            </a:r>
            <a:r>
              <a:rPr lang="pt-BR" b="1" dirty="0" smtClean="0"/>
              <a:t>não consegue expressar</a:t>
            </a:r>
            <a:r>
              <a:rPr lang="pt-BR" dirty="0" smtClean="0"/>
              <a:t> o significado pretendido</a:t>
            </a:r>
          </a:p>
          <a:p>
            <a:pPr lvl="1" eaLnBrk="1" hangingPunct="1"/>
            <a:r>
              <a:rPr lang="pt-BR" dirty="0" smtClean="0"/>
              <a:t>o usuário </a:t>
            </a:r>
            <a:r>
              <a:rPr lang="pt-BR" b="1" dirty="0" smtClean="0"/>
              <a:t>escolhe o modo errado</a:t>
            </a:r>
            <a:r>
              <a:rPr lang="pt-BR" dirty="0" smtClean="0"/>
              <a:t> de expressar o significado pretendido</a:t>
            </a:r>
          </a:p>
          <a:p>
            <a:pPr lvl="1" eaLnBrk="1" hangingPunct="1"/>
            <a:r>
              <a:rPr lang="pt-BR" dirty="0" smtClean="0"/>
              <a:t>o usuário </a:t>
            </a:r>
            <a:r>
              <a:rPr lang="pt-BR" b="1" dirty="0" smtClean="0"/>
              <a:t>não consegue interpretar</a:t>
            </a:r>
            <a:r>
              <a:rPr lang="pt-BR" dirty="0" smtClean="0"/>
              <a:t> o que o sistema expressa</a:t>
            </a:r>
          </a:p>
          <a:p>
            <a:pPr lvl="1" eaLnBrk="1" hangingPunct="1"/>
            <a:r>
              <a:rPr lang="pt-BR" dirty="0" smtClean="0"/>
              <a:t>o usuário </a:t>
            </a:r>
            <a:r>
              <a:rPr lang="pt-BR" b="1" dirty="0" smtClean="0"/>
              <a:t>escolhe a interpretação errada</a:t>
            </a:r>
            <a:r>
              <a:rPr lang="pt-BR" dirty="0" smtClean="0"/>
              <a:t> para o que o sistema expressa</a:t>
            </a:r>
          </a:p>
          <a:p>
            <a:pPr lvl="1" eaLnBrk="1" hangingPunct="1"/>
            <a:r>
              <a:rPr lang="pt-BR" dirty="0" smtClean="0"/>
              <a:t>o usuário </a:t>
            </a:r>
            <a:r>
              <a:rPr lang="pt-BR" b="1" dirty="0" smtClean="0"/>
              <a:t>não consegue</a:t>
            </a:r>
            <a:r>
              <a:rPr lang="pt-BR" dirty="0" smtClean="0"/>
              <a:t> </a:t>
            </a:r>
            <a:r>
              <a:rPr lang="pt-BR" b="1" dirty="0" smtClean="0"/>
              <a:t>sequer</a:t>
            </a:r>
            <a:r>
              <a:rPr lang="pt-BR" dirty="0" smtClean="0"/>
              <a:t> </a:t>
            </a:r>
            <a:r>
              <a:rPr lang="pt-BR" b="1" dirty="0" smtClean="0"/>
              <a:t>formular uma intenção de comunicação</a:t>
            </a:r>
          </a:p>
          <a:p>
            <a:pPr eaLnBrk="1" hangingPunct="1">
              <a:spcBef>
                <a:spcPts val="1800"/>
              </a:spcBef>
            </a:pPr>
            <a:r>
              <a:rPr lang="pt-BR" dirty="0" smtClean="0"/>
              <a:t>essas categorias ajudam o avaliador explicar as rupturas de comunicação observadas nos vídeos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6688" cy="1143000"/>
          </a:xfrm>
        </p:spPr>
        <p:txBody>
          <a:bodyPr/>
          <a:lstStyle/>
          <a:p>
            <a:pPr eaLnBrk="1" hangingPunct="1">
              <a:defRPr/>
            </a:pPr>
            <a:r>
              <a:rPr lang="pt-BR" sz="4100" dirty="0"/>
              <a:t>Consolidação dos Resultados no MAC</a:t>
            </a:r>
          </a:p>
        </p:txBody>
      </p:sp>
      <p:sp>
        <p:nvSpPr>
          <p:cNvPr id="50178" name="Espaço Reservado para Conteúdo 2"/>
          <p:cNvSpPr>
            <a:spLocks noGrp="1"/>
          </p:cNvSpPr>
          <p:nvPr>
            <p:ph idx="1"/>
          </p:nvPr>
        </p:nvSpPr>
        <p:spPr>
          <a:xfrm>
            <a:off x="457200" y="1600200"/>
            <a:ext cx="7715250" cy="5068888"/>
          </a:xfrm>
        </p:spPr>
        <p:txBody>
          <a:bodyPr/>
          <a:lstStyle/>
          <a:p>
            <a:pPr eaLnBrk="1" hangingPunct="1"/>
            <a:endParaRPr lang="en-US" smtClean="0"/>
          </a:p>
        </p:txBody>
      </p:sp>
      <p:pic>
        <p:nvPicPr>
          <p:cNvPr id="50179" name="Picture 2"/>
          <p:cNvPicPr>
            <a:picLocks noChangeAspect="1" noChangeArrowheads="1"/>
          </p:cNvPicPr>
          <p:nvPr/>
        </p:nvPicPr>
        <p:blipFill>
          <a:blip r:embed="rId2"/>
          <a:srcRect/>
          <a:stretch>
            <a:fillRect/>
          </a:stretch>
        </p:blipFill>
        <p:spPr bwMode="auto">
          <a:xfrm>
            <a:off x="428625" y="1557338"/>
            <a:ext cx="6875463" cy="5184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859713" cy="1143000"/>
          </a:xfrm>
        </p:spPr>
        <p:txBody>
          <a:bodyPr/>
          <a:lstStyle/>
          <a:p>
            <a:pPr eaLnBrk="1" hangingPunct="1">
              <a:defRPr/>
            </a:pPr>
            <a:r>
              <a:rPr lang="pt-BR" sz="4100" dirty="0"/>
              <a:t>Consolidação dos Resultados no MAC</a:t>
            </a:r>
          </a:p>
        </p:txBody>
      </p:sp>
      <p:sp>
        <p:nvSpPr>
          <p:cNvPr id="51202" name="Espaço Reservado para Conteúdo 2"/>
          <p:cNvSpPr>
            <a:spLocks noGrp="1"/>
          </p:cNvSpPr>
          <p:nvPr>
            <p:ph idx="1"/>
          </p:nvPr>
        </p:nvSpPr>
        <p:spPr>
          <a:xfrm>
            <a:off x="457200" y="1600200"/>
            <a:ext cx="7715250" cy="5068888"/>
          </a:xfrm>
        </p:spPr>
        <p:txBody>
          <a:bodyPr/>
          <a:lstStyle/>
          <a:p>
            <a:pPr eaLnBrk="1" hangingPunct="1"/>
            <a:endParaRPr lang="en-US" smtClean="0"/>
          </a:p>
        </p:txBody>
      </p:sp>
      <p:pic>
        <p:nvPicPr>
          <p:cNvPr id="51203" name="Picture 2"/>
          <p:cNvPicPr>
            <a:picLocks noChangeAspect="1" noChangeArrowheads="1"/>
          </p:cNvPicPr>
          <p:nvPr/>
        </p:nvPicPr>
        <p:blipFill>
          <a:blip r:embed="rId2"/>
          <a:srcRect/>
          <a:stretch>
            <a:fillRect/>
          </a:stretch>
        </p:blipFill>
        <p:spPr bwMode="auto">
          <a:xfrm>
            <a:off x="395288" y="1100138"/>
            <a:ext cx="6337300" cy="5641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Espaço Reservado para Conteúdo 2"/>
          <p:cNvSpPr>
            <a:spLocks noGrp="1"/>
          </p:cNvSpPr>
          <p:nvPr>
            <p:ph idx="1"/>
          </p:nvPr>
        </p:nvSpPr>
        <p:spPr>
          <a:xfrm>
            <a:off x="457200" y="1600200"/>
            <a:ext cx="7715250" cy="5068888"/>
          </a:xfrm>
        </p:spPr>
        <p:txBody>
          <a:bodyPr/>
          <a:lstStyle/>
          <a:p>
            <a:pPr eaLnBrk="1" hangingPunct="1"/>
            <a:r>
              <a:rPr lang="pt-BR" smtClean="0"/>
              <a:t>o </a:t>
            </a:r>
            <a:r>
              <a:rPr lang="pt-BR" b="1" smtClean="0"/>
              <a:t>perfil semiótico</a:t>
            </a:r>
            <a:r>
              <a:rPr lang="pt-BR" smtClean="0"/>
              <a:t> é elaborado através da reconstrução da metamensagem do designer tal como ela foi recebida pelo usuário</a:t>
            </a:r>
          </a:p>
          <a:p>
            <a:pPr eaLnBrk="1" hangingPunct="1"/>
            <a:endParaRPr lang="pt-BR" smtClean="0"/>
          </a:p>
          <a:p>
            <a:pPr eaLnBrk="1" hangingPunct="1"/>
            <a:endParaRPr lang="pt-BR" smtClean="0"/>
          </a:p>
          <a:p>
            <a:pPr eaLnBrk="1" hangingPunct="1"/>
            <a:endParaRPr lang="pt-BR" smtClean="0"/>
          </a:p>
          <a:p>
            <a:pPr eaLnBrk="1" hangingPunct="1"/>
            <a:endParaRPr lang="pt-BR" smtClean="0"/>
          </a:p>
          <a:p>
            <a:pPr eaLnBrk="1" hangingPunct="1"/>
            <a:endParaRPr lang="pt-BR" smtClean="0"/>
          </a:p>
          <a:p>
            <a:pPr eaLnBrk="1" hangingPunct="1"/>
            <a:endParaRPr lang="pt-BR" smtClean="0"/>
          </a:p>
          <a:p>
            <a:pPr eaLnBrk="1" hangingPunct="1"/>
            <a:endParaRPr lang="pt-BR" smtClean="0"/>
          </a:p>
        </p:txBody>
      </p:sp>
      <p:sp>
        <p:nvSpPr>
          <p:cNvPr id="7" name="Título 1"/>
          <p:cNvSpPr txBox="1">
            <a:spLocks/>
          </p:cNvSpPr>
          <p:nvPr/>
        </p:nvSpPr>
        <p:spPr>
          <a:xfrm>
            <a:off x="457200" y="274638"/>
            <a:ext cx="7859713" cy="1143000"/>
          </a:xfrm>
          <a:prstGeom prst="rect">
            <a:avLst/>
          </a:prstGeom>
        </p:spPr>
        <p:txBody>
          <a:bodyPr anchor="ctr"/>
          <a:lstStyle>
            <a:lvl1pPr algn="l" rtl="0" eaLnBrk="1" fontAlgn="base" hangingPunct="1">
              <a:spcBef>
                <a:spcPct val="0"/>
              </a:spcBef>
              <a:spcAft>
                <a:spcPct val="0"/>
              </a:spcAft>
              <a:defRPr sz="4600" kern="1200" spc="-100">
                <a:solidFill>
                  <a:schemeClr val="tx2"/>
                </a:solidFill>
                <a:latin typeface="+mj-lt"/>
                <a:ea typeface="+mj-ea"/>
                <a:cs typeface="+mj-cs"/>
              </a:defRPr>
            </a:lvl1pPr>
            <a:lvl2pPr algn="l" rtl="0" eaLnBrk="1" fontAlgn="base" hangingPunct="1">
              <a:spcBef>
                <a:spcPct val="0"/>
              </a:spcBef>
              <a:spcAft>
                <a:spcPct val="0"/>
              </a:spcAft>
              <a:defRPr sz="4600">
                <a:solidFill>
                  <a:schemeClr val="tx2"/>
                </a:solidFill>
                <a:latin typeface="Calibri" pitchFamily="34" charset="0"/>
              </a:defRPr>
            </a:lvl2pPr>
            <a:lvl3pPr algn="l" rtl="0" eaLnBrk="1" fontAlgn="base" hangingPunct="1">
              <a:spcBef>
                <a:spcPct val="0"/>
              </a:spcBef>
              <a:spcAft>
                <a:spcPct val="0"/>
              </a:spcAft>
              <a:defRPr sz="4600">
                <a:solidFill>
                  <a:schemeClr val="tx2"/>
                </a:solidFill>
                <a:latin typeface="Calibri" pitchFamily="34" charset="0"/>
              </a:defRPr>
            </a:lvl3pPr>
            <a:lvl4pPr algn="l" rtl="0" eaLnBrk="1" fontAlgn="base" hangingPunct="1">
              <a:spcBef>
                <a:spcPct val="0"/>
              </a:spcBef>
              <a:spcAft>
                <a:spcPct val="0"/>
              </a:spcAft>
              <a:defRPr sz="4600">
                <a:solidFill>
                  <a:schemeClr val="tx2"/>
                </a:solidFill>
                <a:latin typeface="Calibri" pitchFamily="34" charset="0"/>
              </a:defRPr>
            </a:lvl4pPr>
            <a:lvl5pPr algn="l" rtl="0" eaLnBrk="1" fontAlgn="base" hangingPunct="1">
              <a:spcBef>
                <a:spcPct val="0"/>
              </a:spcBef>
              <a:spcAft>
                <a:spcPct val="0"/>
              </a:spcAft>
              <a:defRPr sz="4600">
                <a:solidFill>
                  <a:schemeClr val="tx2"/>
                </a:solidFill>
                <a:latin typeface="Calibri" pitchFamily="34" charset="0"/>
              </a:defRPr>
            </a:lvl5pPr>
            <a:lvl6pPr marL="457200" algn="l" rtl="0" eaLnBrk="1" fontAlgn="base" hangingPunct="1">
              <a:spcBef>
                <a:spcPct val="0"/>
              </a:spcBef>
              <a:spcAft>
                <a:spcPct val="0"/>
              </a:spcAft>
              <a:defRPr sz="4600">
                <a:solidFill>
                  <a:schemeClr val="tx2"/>
                </a:solidFill>
                <a:latin typeface="Calibri" pitchFamily="34" charset="0"/>
              </a:defRPr>
            </a:lvl6pPr>
            <a:lvl7pPr marL="914400" algn="l" rtl="0" eaLnBrk="1" fontAlgn="base" hangingPunct="1">
              <a:spcBef>
                <a:spcPct val="0"/>
              </a:spcBef>
              <a:spcAft>
                <a:spcPct val="0"/>
              </a:spcAft>
              <a:defRPr sz="4600">
                <a:solidFill>
                  <a:schemeClr val="tx2"/>
                </a:solidFill>
                <a:latin typeface="Calibri" pitchFamily="34" charset="0"/>
              </a:defRPr>
            </a:lvl7pPr>
            <a:lvl8pPr marL="1371600" algn="l" rtl="0" eaLnBrk="1" fontAlgn="base" hangingPunct="1">
              <a:spcBef>
                <a:spcPct val="0"/>
              </a:spcBef>
              <a:spcAft>
                <a:spcPct val="0"/>
              </a:spcAft>
              <a:defRPr sz="4600">
                <a:solidFill>
                  <a:schemeClr val="tx2"/>
                </a:solidFill>
                <a:latin typeface="Calibri" pitchFamily="34" charset="0"/>
              </a:defRPr>
            </a:lvl8pPr>
            <a:lvl9pPr marL="1828800" algn="l" rtl="0" eaLnBrk="1" fontAlgn="base" hangingPunct="1">
              <a:spcBef>
                <a:spcPct val="0"/>
              </a:spcBef>
              <a:spcAft>
                <a:spcPct val="0"/>
              </a:spcAft>
              <a:defRPr sz="4600">
                <a:solidFill>
                  <a:schemeClr val="tx2"/>
                </a:solidFill>
                <a:latin typeface="Calibri" pitchFamily="34" charset="0"/>
              </a:defRPr>
            </a:lvl9pPr>
          </a:lstStyle>
          <a:p>
            <a:pPr>
              <a:defRPr/>
            </a:pPr>
            <a:r>
              <a:rPr lang="pt-BR" sz="4100" smtClean="0"/>
              <a:t>Consolidação dos Resultados no MAC</a:t>
            </a:r>
            <a:endParaRPr lang="pt-BR" sz="4100" dirty="0"/>
          </a:p>
        </p:txBody>
      </p:sp>
      <p:sp>
        <p:nvSpPr>
          <p:cNvPr id="8" name="CaixaDeTexto 7"/>
          <p:cNvSpPr txBox="1"/>
          <p:nvPr/>
        </p:nvSpPr>
        <p:spPr>
          <a:xfrm>
            <a:off x="539750" y="2781300"/>
            <a:ext cx="7416800" cy="2355850"/>
          </a:xfrm>
          <a:prstGeom prst="rect">
            <a:avLst/>
          </a:prstGeom>
          <a:solidFill>
            <a:schemeClr val="accent1">
              <a:lumMod val="20000"/>
              <a:lumOff val="80000"/>
            </a:schemeClr>
          </a:solidFill>
        </p:spPr>
        <p:txBody>
          <a:bodyPr lIns="432000" tIns="252000" rIns="432000" bIns="252000">
            <a:spAutoFit/>
          </a:bodyPr>
          <a:lstStyle>
            <a:defPPr>
              <a:defRPr lang="pt-BR"/>
            </a:defPPr>
            <a:lvl1pPr>
              <a:defRPr sz="2400">
                <a:latin typeface="+mn-lt"/>
              </a:defRPr>
            </a:lvl1pPr>
          </a:lstStyle>
          <a:p>
            <a:pPr>
              <a:defRPr/>
            </a:pPr>
            <a:r>
              <a:rPr lang="pt-BR" sz="2000" dirty="0"/>
              <a:t>Este é o meu entendimento, como </a:t>
            </a:r>
            <a:r>
              <a:rPr lang="pt-BR" sz="2000" dirty="0" smtClean="0"/>
              <a:t>designer, de </a:t>
            </a:r>
            <a:r>
              <a:rPr lang="pt-BR" sz="2000" b="1" dirty="0" smtClean="0"/>
              <a:t>quem </a:t>
            </a:r>
            <a:r>
              <a:rPr lang="pt-BR" sz="2000" b="1" dirty="0"/>
              <a:t>você, usuário, é</a:t>
            </a:r>
            <a:r>
              <a:rPr lang="pt-BR" sz="2000" dirty="0"/>
              <a:t>, do que aprendi que você </a:t>
            </a:r>
            <a:r>
              <a:rPr lang="pt-BR" sz="2000" b="1" dirty="0" smtClean="0"/>
              <a:t>quer </a:t>
            </a:r>
            <a:r>
              <a:rPr lang="pt-BR" sz="2000" b="1" dirty="0"/>
              <a:t>ou precisa fazer</a:t>
            </a:r>
            <a:r>
              <a:rPr lang="pt-BR" sz="2000" dirty="0"/>
              <a:t>, de </a:t>
            </a:r>
            <a:r>
              <a:rPr lang="pt-BR" sz="2000" b="1" dirty="0"/>
              <a:t>que maneiras prefere fazer</a:t>
            </a:r>
            <a:r>
              <a:rPr lang="pt-BR" sz="2000" dirty="0"/>
              <a:t>, e</a:t>
            </a:r>
            <a:r>
              <a:rPr lang="pt-BR" sz="2000" b="1" dirty="0"/>
              <a:t> por quê</a:t>
            </a:r>
            <a:r>
              <a:rPr lang="pt-BR" sz="2000" dirty="0"/>
              <a:t>. Este, portanto, é o sistema que projetei para você, e esta é </a:t>
            </a:r>
            <a:r>
              <a:rPr lang="pt-BR" sz="2000" b="1" dirty="0"/>
              <a:t>a forma como você pode ou deve </a:t>
            </a:r>
            <a:r>
              <a:rPr lang="pt-BR" sz="2000" b="1" dirty="0" smtClean="0"/>
              <a:t>utilizá-lo </a:t>
            </a:r>
            <a:r>
              <a:rPr lang="pt-BR" sz="2000" dirty="0"/>
              <a:t>para alcançar uma gama de objetivos que se encaixam </a:t>
            </a:r>
            <a:r>
              <a:rPr lang="pt-BR" sz="2000" dirty="0" smtClean="0"/>
              <a:t>nesta </a:t>
            </a:r>
            <a:r>
              <a:rPr lang="pt-BR" sz="2000" dirty="0"/>
              <a:t>visão.</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600200"/>
            <a:ext cx="7715250" cy="5068888"/>
          </a:xfrm>
        </p:spPr>
        <p:txBody>
          <a:bodyPr/>
          <a:lstStyle/>
          <a:p>
            <a:pPr marL="114300" indent="0" eaLnBrk="1" hangingPunct="1">
              <a:spcAft>
                <a:spcPts val="600"/>
              </a:spcAft>
              <a:buFont typeface="Arial" charset="0"/>
              <a:buNone/>
              <a:defRPr/>
            </a:pPr>
            <a:r>
              <a:rPr lang="pt-BR" dirty="0" smtClean="0"/>
              <a:t>Vejamos </a:t>
            </a:r>
            <a:r>
              <a:rPr lang="pt-BR" dirty="0"/>
              <a:t>algumas perguntas para guiar a reconstrução da </a:t>
            </a:r>
            <a:r>
              <a:rPr lang="pt-BR" dirty="0" err="1"/>
              <a:t>metamensagem</a:t>
            </a:r>
            <a:r>
              <a:rPr lang="pt-BR" dirty="0"/>
              <a:t>:</a:t>
            </a:r>
          </a:p>
          <a:p>
            <a:pPr eaLnBrk="1" hangingPunct="1">
              <a:defRPr/>
            </a:pPr>
            <a:r>
              <a:rPr lang="pt-BR" sz="2100" dirty="0"/>
              <a:t>Q</a:t>
            </a:r>
            <a:r>
              <a:rPr lang="pt-BR" sz="2100" dirty="0" smtClean="0"/>
              <a:t>uem </a:t>
            </a:r>
            <a:r>
              <a:rPr lang="pt-BR" sz="2100" dirty="0"/>
              <a:t>o designer pensa ser o usuário do produto por ele projetado? </a:t>
            </a:r>
            <a:r>
              <a:rPr lang="pt-BR" sz="2100" dirty="0" smtClean="0"/>
              <a:t>Quem </a:t>
            </a:r>
            <a:r>
              <a:rPr lang="pt-BR" sz="2100" dirty="0"/>
              <a:t>são os usuários destinatários da </a:t>
            </a:r>
            <a:r>
              <a:rPr lang="pt-BR" sz="2100" dirty="0" err="1"/>
              <a:t>metamensagem</a:t>
            </a:r>
            <a:r>
              <a:rPr lang="pt-BR" sz="2100" dirty="0"/>
              <a:t> do designer? Quais </a:t>
            </a:r>
            <a:r>
              <a:rPr lang="pt-BR" sz="2100" dirty="0" smtClean="0"/>
              <a:t>são </a:t>
            </a:r>
            <a:r>
              <a:rPr lang="pt-BR" sz="2100" dirty="0"/>
              <a:t>seus </a:t>
            </a:r>
            <a:r>
              <a:rPr lang="pt-BR" sz="2100" dirty="0" smtClean="0"/>
              <a:t>perfis</a:t>
            </a:r>
            <a:r>
              <a:rPr lang="pt-BR" sz="2100" dirty="0"/>
              <a:t>, incluindo características e valores? </a:t>
            </a:r>
            <a:endParaRPr lang="pt-BR" sz="2100" dirty="0" smtClean="0"/>
          </a:p>
          <a:p>
            <a:pPr eaLnBrk="1" hangingPunct="1">
              <a:defRPr/>
            </a:pPr>
            <a:r>
              <a:rPr lang="pt-BR" sz="2100" dirty="0"/>
              <a:t>Quais são os desejos e as necessidades dos usuários, na visão do designer? Como a metacomunicação do designer privilegia certos desejos e necessidades em detrimento a outros?</a:t>
            </a:r>
          </a:p>
        </p:txBody>
      </p:sp>
      <p:sp>
        <p:nvSpPr>
          <p:cNvPr id="7" name="Título 1"/>
          <p:cNvSpPr txBox="1">
            <a:spLocks/>
          </p:cNvSpPr>
          <p:nvPr/>
        </p:nvSpPr>
        <p:spPr>
          <a:xfrm>
            <a:off x="457200" y="274638"/>
            <a:ext cx="7859713" cy="1143000"/>
          </a:xfrm>
          <a:prstGeom prst="rect">
            <a:avLst/>
          </a:prstGeom>
        </p:spPr>
        <p:txBody>
          <a:bodyPr anchor="ctr"/>
          <a:lstStyle>
            <a:lvl1pPr algn="l" rtl="0" eaLnBrk="1" fontAlgn="base" hangingPunct="1">
              <a:spcBef>
                <a:spcPct val="0"/>
              </a:spcBef>
              <a:spcAft>
                <a:spcPct val="0"/>
              </a:spcAft>
              <a:defRPr sz="4600" kern="1200" spc="-100">
                <a:solidFill>
                  <a:schemeClr val="tx2"/>
                </a:solidFill>
                <a:latin typeface="+mj-lt"/>
                <a:ea typeface="+mj-ea"/>
                <a:cs typeface="+mj-cs"/>
              </a:defRPr>
            </a:lvl1pPr>
            <a:lvl2pPr algn="l" rtl="0" eaLnBrk="1" fontAlgn="base" hangingPunct="1">
              <a:spcBef>
                <a:spcPct val="0"/>
              </a:spcBef>
              <a:spcAft>
                <a:spcPct val="0"/>
              </a:spcAft>
              <a:defRPr sz="4600">
                <a:solidFill>
                  <a:schemeClr val="tx2"/>
                </a:solidFill>
                <a:latin typeface="Calibri" pitchFamily="34" charset="0"/>
              </a:defRPr>
            </a:lvl2pPr>
            <a:lvl3pPr algn="l" rtl="0" eaLnBrk="1" fontAlgn="base" hangingPunct="1">
              <a:spcBef>
                <a:spcPct val="0"/>
              </a:spcBef>
              <a:spcAft>
                <a:spcPct val="0"/>
              </a:spcAft>
              <a:defRPr sz="4600">
                <a:solidFill>
                  <a:schemeClr val="tx2"/>
                </a:solidFill>
                <a:latin typeface="Calibri" pitchFamily="34" charset="0"/>
              </a:defRPr>
            </a:lvl3pPr>
            <a:lvl4pPr algn="l" rtl="0" eaLnBrk="1" fontAlgn="base" hangingPunct="1">
              <a:spcBef>
                <a:spcPct val="0"/>
              </a:spcBef>
              <a:spcAft>
                <a:spcPct val="0"/>
              </a:spcAft>
              <a:defRPr sz="4600">
                <a:solidFill>
                  <a:schemeClr val="tx2"/>
                </a:solidFill>
                <a:latin typeface="Calibri" pitchFamily="34" charset="0"/>
              </a:defRPr>
            </a:lvl4pPr>
            <a:lvl5pPr algn="l" rtl="0" eaLnBrk="1" fontAlgn="base" hangingPunct="1">
              <a:spcBef>
                <a:spcPct val="0"/>
              </a:spcBef>
              <a:spcAft>
                <a:spcPct val="0"/>
              </a:spcAft>
              <a:defRPr sz="4600">
                <a:solidFill>
                  <a:schemeClr val="tx2"/>
                </a:solidFill>
                <a:latin typeface="Calibri" pitchFamily="34" charset="0"/>
              </a:defRPr>
            </a:lvl5pPr>
            <a:lvl6pPr marL="457200" algn="l" rtl="0" eaLnBrk="1" fontAlgn="base" hangingPunct="1">
              <a:spcBef>
                <a:spcPct val="0"/>
              </a:spcBef>
              <a:spcAft>
                <a:spcPct val="0"/>
              </a:spcAft>
              <a:defRPr sz="4600">
                <a:solidFill>
                  <a:schemeClr val="tx2"/>
                </a:solidFill>
                <a:latin typeface="Calibri" pitchFamily="34" charset="0"/>
              </a:defRPr>
            </a:lvl6pPr>
            <a:lvl7pPr marL="914400" algn="l" rtl="0" eaLnBrk="1" fontAlgn="base" hangingPunct="1">
              <a:spcBef>
                <a:spcPct val="0"/>
              </a:spcBef>
              <a:spcAft>
                <a:spcPct val="0"/>
              </a:spcAft>
              <a:defRPr sz="4600">
                <a:solidFill>
                  <a:schemeClr val="tx2"/>
                </a:solidFill>
                <a:latin typeface="Calibri" pitchFamily="34" charset="0"/>
              </a:defRPr>
            </a:lvl7pPr>
            <a:lvl8pPr marL="1371600" algn="l" rtl="0" eaLnBrk="1" fontAlgn="base" hangingPunct="1">
              <a:spcBef>
                <a:spcPct val="0"/>
              </a:spcBef>
              <a:spcAft>
                <a:spcPct val="0"/>
              </a:spcAft>
              <a:defRPr sz="4600">
                <a:solidFill>
                  <a:schemeClr val="tx2"/>
                </a:solidFill>
                <a:latin typeface="Calibri" pitchFamily="34" charset="0"/>
              </a:defRPr>
            </a:lvl8pPr>
            <a:lvl9pPr marL="1828800" algn="l" rtl="0" eaLnBrk="1" fontAlgn="base" hangingPunct="1">
              <a:spcBef>
                <a:spcPct val="0"/>
              </a:spcBef>
              <a:spcAft>
                <a:spcPct val="0"/>
              </a:spcAft>
              <a:defRPr sz="4600">
                <a:solidFill>
                  <a:schemeClr val="tx2"/>
                </a:solidFill>
                <a:latin typeface="Calibri" pitchFamily="34" charset="0"/>
              </a:defRPr>
            </a:lvl9pPr>
          </a:lstStyle>
          <a:p>
            <a:pPr>
              <a:defRPr/>
            </a:pPr>
            <a:r>
              <a:rPr lang="pt-BR" sz="4100" smtClean="0"/>
              <a:t>Consolidação dos Resultados no MAC</a:t>
            </a:r>
            <a:endParaRPr lang="pt-BR" sz="41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eaLnBrk="1" hangingPunct="1">
              <a:defRPr/>
            </a:pPr>
            <a:r>
              <a:rPr lang="pt-BR" dirty="0" smtClean="0"/>
              <a:t>Heurísticas de Nielsen (1/4)</a:t>
            </a:r>
            <a:endParaRPr lang="pt-BR" dirty="0"/>
          </a:p>
        </p:txBody>
      </p:sp>
      <p:sp>
        <p:nvSpPr>
          <p:cNvPr id="19458" name="Espaço Reservado para Conteúdo 2"/>
          <p:cNvSpPr>
            <a:spLocks noGrp="1"/>
          </p:cNvSpPr>
          <p:nvPr>
            <p:ph idx="1"/>
          </p:nvPr>
        </p:nvSpPr>
        <p:spPr/>
        <p:txBody>
          <a:bodyPr/>
          <a:lstStyle/>
          <a:p>
            <a:pPr eaLnBrk="1" hangingPunct="1"/>
            <a:r>
              <a:rPr lang="pt-BR" b="1" smtClean="0"/>
              <a:t>visibilidade do estado do sistema</a:t>
            </a:r>
            <a:r>
              <a:rPr lang="pt-BR" smtClean="0"/>
              <a:t>: o sistema deve sempre manter os usuários informados sobre o que está acontecendo através de feedback (resposta às ações do usuário) adequado e no tempo certo</a:t>
            </a:r>
          </a:p>
          <a:p>
            <a:pPr eaLnBrk="1" hangingPunct="1"/>
            <a:r>
              <a:rPr lang="pt-BR" b="1" smtClean="0"/>
              <a:t>correspondência entre o sistema e o mundo real</a:t>
            </a:r>
            <a:r>
              <a:rPr lang="pt-BR" smtClean="0"/>
              <a:t>: o sistema deve utilizar palavras, expressões e conceitos que são familiares aos usuários, em vez de utilizar termos orientados ao sistema ou jargão dos desenvolvedores. O designer deve seguir as convenções do mundo real, fazendo com que a informação apareça em uma ordem natural e lógica, conforme esperado pelos usuários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600200"/>
            <a:ext cx="7715250" cy="5068888"/>
          </a:xfrm>
        </p:spPr>
        <p:txBody>
          <a:bodyPr/>
          <a:lstStyle/>
          <a:p>
            <a:pPr marL="114300" indent="0" eaLnBrk="1" hangingPunct="1">
              <a:spcAft>
                <a:spcPts val="600"/>
              </a:spcAft>
              <a:buFont typeface="Arial" charset="0"/>
              <a:buNone/>
              <a:defRPr/>
            </a:pPr>
            <a:r>
              <a:rPr lang="pt-BR" dirty="0" smtClean="0"/>
              <a:t>Vejamos </a:t>
            </a:r>
            <a:r>
              <a:rPr lang="pt-BR" dirty="0"/>
              <a:t>algumas perguntas para guiar a reconstrução da </a:t>
            </a:r>
            <a:r>
              <a:rPr lang="pt-BR" dirty="0" err="1"/>
              <a:t>metamensagem</a:t>
            </a:r>
            <a:r>
              <a:rPr lang="pt-BR" dirty="0"/>
              <a:t>:</a:t>
            </a:r>
          </a:p>
          <a:p>
            <a:pPr eaLnBrk="1" hangingPunct="1">
              <a:defRPr/>
            </a:pPr>
            <a:r>
              <a:rPr lang="pt-BR" dirty="0" smtClean="0"/>
              <a:t>Na visão do designer</a:t>
            </a:r>
            <a:r>
              <a:rPr lang="pt-BR" dirty="0"/>
              <a:t>, </a:t>
            </a:r>
            <a:r>
              <a:rPr lang="pt-BR" dirty="0" smtClean="0"/>
              <a:t>de que maneiras os usuários preferem  </a:t>
            </a:r>
            <a:r>
              <a:rPr lang="pt-BR" dirty="0"/>
              <a:t>fazer </a:t>
            </a:r>
            <a:r>
              <a:rPr lang="pt-BR" dirty="0" smtClean="0"/>
              <a:t>o que desejam </a:t>
            </a:r>
            <a:r>
              <a:rPr lang="pt-BR" dirty="0"/>
              <a:t>e precisam, onde, quando, e por quê? Os usuários podem escolher </a:t>
            </a:r>
            <a:r>
              <a:rPr lang="pt-BR" dirty="0" smtClean="0"/>
              <a:t>diferentes </a:t>
            </a:r>
            <a:r>
              <a:rPr lang="pt-BR" dirty="0"/>
              <a:t>formas de comunicação com o sistema? </a:t>
            </a:r>
          </a:p>
          <a:p>
            <a:pPr eaLnBrk="1" hangingPunct="1">
              <a:defRPr/>
            </a:pPr>
            <a:r>
              <a:rPr lang="pt-BR" dirty="0"/>
              <a:t>Qual </a:t>
            </a:r>
            <a:r>
              <a:rPr lang="pt-BR" dirty="0" smtClean="0"/>
              <a:t>foi o sistema que o designer projetou para os usuários</a:t>
            </a:r>
            <a:r>
              <a:rPr lang="pt-BR" dirty="0"/>
              <a:t>, </a:t>
            </a:r>
            <a:r>
              <a:rPr lang="pt-BR" dirty="0" smtClean="0"/>
              <a:t>e como eles devem </a:t>
            </a:r>
            <a:r>
              <a:rPr lang="pt-BR" dirty="0"/>
              <a:t>utilizá-lo? Quão bem a expressão e </a:t>
            </a:r>
            <a:r>
              <a:rPr lang="pt-BR" dirty="0" smtClean="0"/>
              <a:t>o conteúdo </a:t>
            </a:r>
            <a:r>
              <a:rPr lang="pt-BR" dirty="0"/>
              <a:t>da metacomunicação </a:t>
            </a:r>
            <a:r>
              <a:rPr lang="pt-BR" dirty="0" smtClean="0"/>
              <a:t>estão </a:t>
            </a:r>
            <a:r>
              <a:rPr lang="pt-BR" dirty="0"/>
              <a:t>sendo transmitidos aos </a:t>
            </a:r>
            <a:r>
              <a:rPr lang="pt-BR" dirty="0" smtClean="0"/>
              <a:t>usuários?</a:t>
            </a:r>
          </a:p>
          <a:p>
            <a:pPr eaLnBrk="1" hangingPunct="1">
              <a:defRPr/>
            </a:pPr>
            <a:r>
              <a:rPr lang="pt-BR" dirty="0" smtClean="0"/>
              <a:t>Qual </a:t>
            </a:r>
            <a:r>
              <a:rPr lang="pt-BR" dirty="0"/>
              <a:t>é a visão de design? Quão bem a lógica de design </a:t>
            </a:r>
            <a:r>
              <a:rPr lang="pt-BR" dirty="0" smtClean="0"/>
              <a:t>(</a:t>
            </a:r>
            <a:r>
              <a:rPr lang="pt-BR" i="1" dirty="0" smtClean="0"/>
              <a:t>design </a:t>
            </a:r>
            <a:r>
              <a:rPr lang="pt-BR" i="1" dirty="0"/>
              <a:t>rationale</a:t>
            </a:r>
            <a:r>
              <a:rPr lang="pt-BR" dirty="0"/>
              <a:t>) é </a:t>
            </a:r>
            <a:r>
              <a:rPr lang="pt-BR" dirty="0" smtClean="0"/>
              <a:t>compreendida </a:t>
            </a:r>
            <a:r>
              <a:rPr lang="pt-BR" dirty="0"/>
              <a:t>(e aceita) pelos usuários?</a:t>
            </a:r>
          </a:p>
          <a:p>
            <a:pPr eaLnBrk="1" hangingPunct="1">
              <a:defRPr/>
            </a:pPr>
            <a:endParaRPr lang="pt-BR" dirty="0" smtClean="0"/>
          </a:p>
          <a:p>
            <a:pPr eaLnBrk="1" hangingPunct="1">
              <a:defRPr/>
            </a:pPr>
            <a:endParaRPr lang="pt-BR" dirty="0"/>
          </a:p>
          <a:p>
            <a:pPr eaLnBrk="1" hangingPunct="1">
              <a:defRPr/>
            </a:pPr>
            <a:endParaRPr lang="pt-BR" dirty="0" smtClean="0"/>
          </a:p>
          <a:p>
            <a:pPr eaLnBrk="1" hangingPunct="1">
              <a:defRPr/>
            </a:pPr>
            <a:endParaRPr lang="pt-BR" dirty="0"/>
          </a:p>
          <a:p>
            <a:pPr eaLnBrk="1" hangingPunct="1">
              <a:defRPr/>
            </a:pPr>
            <a:endParaRPr lang="pt-BR" dirty="0" smtClean="0"/>
          </a:p>
          <a:p>
            <a:pPr eaLnBrk="1" hangingPunct="1">
              <a:defRPr/>
            </a:pPr>
            <a:endParaRPr lang="pt-BR" dirty="0"/>
          </a:p>
        </p:txBody>
      </p:sp>
      <p:sp>
        <p:nvSpPr>
          <p:cNvPr id="7" name="Título 1"/>
          <p:cNvSpPr txBox="1">
            <a:spLocks/>
          </p:cNvSpPr>
          <p:nvPr/>
        </p:nvSpPr>
        <p:spPr>
          <a:xfrm>
            <a:off x="457200" y="274638"/>
            <a:ext cx="7859713" cy="1143000"/>
          </a:xfrm>
          <a:prstGeom prst="rect">
            <a:avLst/>
          </a:prstGeom>
        </p:spPr>
        <p:txBody>
          <a:bodyPr anchor="ctr"/>
          <a:lstStyle>
            <a:lvl1pPr algn="l" rtl="0" eaLnBrk="1" fontAlgn="base" hangingPunct="1">
              <a:spcBef>
                <a:spcPct val="0"/>
              </a:spcBef>
              <a:spcAft>
                <a:spcPct val="0"/>
              </a:spcAft>
              <a:defRPr sz="4600" kern="1200" spc="-100">
                <a:solidFill>
                  <a:schemeClr val="tx2"/>
                </a:solidFill>
                <a:latin typeface="+mj-lt"/>
                <a:ea typeface="+mj-ea"/>
                <a:cs typeface="+mj-cs"/>
              </a:defRPr>
            </a:lvl1pPr>
            <a:lvl2pPr algn="l" rtl="0" eaLnBrk="1" fontAlgn="base" hangingPunct="1">
              <a:spcBef>
                <a:spcPct val="0"/>
              </a:spcBef>
              <a:spcAft>
                <a:spcPct val="0"/>
              </a:spcAft>
              <a:defRPr sz="4600">
                <a:solidFill>
                  <a:schemeClr val="tx2"/>
                </a:solidFill>
                <a:latin typeface="Calibri" pitchFamily="34" charset="0"/>
              </a:defRPr>
            </a:lvl2pPr>
            <a:lvl3pPr algn="l" rtl="0" eaLnBrk="1" fontAlgn="base" hangingPunct="1">
              <a:spcBef>
                <a:spcPct val="0"/>
              </a:spcBef>
              <a:spcAft>
                <a:spcPct val="0"/>
              </a:spcAft>
              <a:defRPr sz="4600">
                <a:solidFill>
                  <a:schemeClr val="tx2"/>
                </a:solidFill>
                <a:latin typeface="Calibri" pitchFamily="34" charset="0"/>
              </a:defRPr>
            </a:lvl3pPr>
            <a:lvl4pPr algn="l" rtl="0" eaLnBrk="1" fontAlgn="base" hangingPunct="1">
              <a:spcBef>
                <a:spcPct val="0"/>
              </a:spcBef>
              <a:spcAft>
                <a:spcPct val="0"/>
              </a:spcAft>
              <a:defRPr sz="4600">
                <a:solidFill>
                  <a:schemeClr val="tx2"/>
                </a:solidFill>
                <a:latin typeface="Calibri" pitchFamily="34" charset="0"/>
              </a:defRPr>
            </a:lvl4pPr>
            <a:lvl5pPr algn="l" rtl="0" eaLnBrk="1" fontAlgn="base" hangingPunct="1">
              <a:spcBef>
                <a:spcPct val="0"/>
              </a:spcBef>
              <a:spcAft>
                <a:spcPct val="0"/>
              </a:spcAft>
              <a:defRPr sz="4600">
                <a:solidFill>
                  <a:schemeClr val="tx2"/>
                </a:solidFill>
                <a:latin typeface="Calibri" pitchFamily="34" charset="0"/>
              </a:defRPr>
            </a:lvl5pPr>
            <a:lvl6pPr marL="457200" algn="l" rtl="0" eaLnBrk="1" fontAlgn="base" hangingPunct="1">
              <a:spcBef>
                <a:spcPct val="0"/>
              </a:spcBef>
              <a:spcAft>
                <a:spcPct val="0"/>
              </a:spcAft>
              <a:defRPr sz="4600">
                <a:solidFill>
                  <a:schemeClr val="tx2"/>
                </a:solidFill>
                <a:latin typeface="Calibri" pitchFamily="34" charset="0"/>
              </a:defRPr>
            </a:lvl6pPr>
            <a:lvl7pPr marL="914400" algn="l" rtl="0" eaLnBrk="1" fontAlgn="base" hangingPunct="1">
              <a:spcBef>
                <a:spcPct val="0"/>
              </a:spcBef>
              <a:spcAft>
                <a:spcPct val="0"/>
              </a:spcAft>
              <a:defRPr sz="4600">
                <a:solidFill>
                  <a:schemeClr val="tx2"/>
                </a:solidFill>
                <a:latin typeface="Calibri" pitchFamily="34" charset="0"/>
              </a:defRPr>
            </a:lvl7pPr>
            <a:lvl8pPr marL="1371600" algn="l" rtl="0" eaLnBrk="1" fontAlgn="base" hangingPunct="1">
              <a:spcBef>
                <a:spcPct val="0"/>
              </a:spcBef>
              <a:spcAft>
                <a:spcPct val="0"/>
              </a:spcAft>
              <a:defRPr sz="4600">
                <a:solidFill>
                  <a:schemeClr val="tx2"/>
                </a:solidFill>
                <a:latin typeface="Calibri" pitchFamily="34" charset="0"/>
              </a:defRPr>
            </a:lvl8pPr>
            <a:lvl9pPr marL="1828800" algn="l" rtl="0" eaLnBrk="1" fontAlgn="base" hangingPunct="1">
              <a:spcBef>
                <a:spcPct val="0"/>
              </a:spcBef>
              <a:spcAft>
                <a:spcPct val="0"/>
              </a:spcAft>
              <a:defRPr sz="4600">
                <a:solidFill>
                  <a:schemeClr val="tx2"/>
                </a:solidFill>
                <a:latin typeface="Calibri" pitchFamily="34" charset="0"/>
              </a:defRPr>
            </a:lvl9pPr>
          </a:lstStyle>
          <a:p>
            <a:pPr>
              <a:defRPr/>
            </a:pPr>
            <a:r>
              <a:rPr lang="pt-BR" sz="4100" smtClean="0"/>
              <a:t>Consolidação dos Resultados no MAC</a:t>
            </a:r>
            <a:endParaRPr lang="pt-BR" sz="41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457200" y="274638"/>
            <a:ext cx="7931150" cy="1143000"/>
          </a:xfrm>
        </p:spPr>
        <p:txBody>
          <a:bodyPr/>
          <a:lstStyle/>
          <a:p>
            <a:pPr eaLnBrk="1" hangingPunct="1">
              <a:defRPr/>
            </a:pPr>
            <a:r>
              <a:rPr lang="pt-BR" dirty="0" smtClean="0"/>
              <a:t>Método de Inspeção Semiótica</a:t>
            </a:r>
            <a:endParaRPr lang="pt-BR" dirty="0"/>
          </a:p>
        </p:txBody>
      </p:sp>
      <p:sp>
        <p:nvSpPr>
          <p:cNvPr id="59394" name="Espaço Reservado para Conteúdo 2"/>
          <p:cNvSpPr>
            <a:spLocks noGrp="1"/>
          </p:cNvSpPr>
          <p:nvPr>
            <p:ph idx="4294967295"/>
          </p:nvPr>
        </p:nvSpPr>
        <p:spPr/>
        <p:txBody>
          <a:bodyPr/>
          <a:lstStyle/>
          <a:p>
            <a:pPr eaLnBrk="1" hangingPunct="1"/>
            <a:r>
              <a:rPr lang="pt-BR" smtClean="0"/>
              <a:t>avalia a </a:t>
            </a:r>
            <a:r>
              <a:rPr lang="pt-BR" b="1" smtClean="0"/>
              <a:t>comunicabilidade</a:t>
            </a:r>
            <a:r>
              <a:rPr lang="pt-BR" smtClean="0"/>
              <a:t> de uma solução de IHC, considerando a </a:t>
            </a:r>
            <a:r>
              <a:rPr lang="pt-BR" b="1" smtClean="0"/>
              <a:t>emissão </a:t>
            </a:r>
            <a:r>
              <a:rPr lang="pt-BR" smtClean="0"/>
              <a:t>da metacomunicação do designer codificada na interface</a:t>
            </a:r>
          </a:p>
          <a:p>
            <a:pPr eaLnBrk="1" hangingPunct="1"/>
            <a:r>
              <a:rPr lang="pt-BR" smtClean="0"/>
              <a:t>a engenharia semiótica classifica os signos codificados na interface em três tipos: </a:t>
            </a:r>
            <a:r>
              <a:rPr lang="pt-BR" b="1" smtClean="0"/>
              <a:t>estáticos</a:t>
            </a:r>
            <a:r>
              <a:rPr lang="pt-BR" smtClean="0"/>
              <a:t>, </a:t>
            </a:r>
            <a:r>
              <a:rPr lang="pt-BR" b="1" smtClean="0"/>
              <a:t>dinâmicos</a:t>
            </a:r>
            <a:r>
              <a:rPr lang="pt-BR" smtClean="0"/>
              <a:t> e </a:t>
            </a:r>
            <a:r>
              <a:rPr lang="pt-BR" b="1" smtClean="0"/>
              <a:t>metalinguísticos</a:t>
            </a:r>
          </a:p>
          <a:p>
            <a:pPr eaLnBrk="1" hangingPunct="1"/>
            <a:r>
              <a:rPr lang="pt-BR" smtClean="0"/>
              <a:t>Para cada tipo de signo, o avaliador inspeciona a interface, incluindo a documentação disponível para o usuário (por exemplo, a ajuda on-line e manuais de uso), interpretando os signos daquele tipo codificados no sistema com objetivo de </a:t>
            </a:r>
            <a:r>
              <a:rPr lang="pt-BR" b="1" smtClean="0"/>
              <a:t>reconstruir a metamensagem do designer</a:t>
            </a:r>
          </a:p>
        </p:txBody>
      </p:sp>
    </p:spTree>
    <p:extLst>
      <p:ext uri="{BB962C8B-B14F-4D97-AF65-F5344CB8AC3E}">
        <p14:creationId xmlns:p14="http://schemas.microsoft.com/office/powerpoint/2010/main" val="36829722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457200" y="274638"/>
            <a:ext cx="7931150" cy="1143000"/>
          </a:xfrm>
        </p:spPr>
        <p:txBody>
          <a:bodyPr/>
          <a:lstStyle/>
          <a:p>
            <a:pPr eaLnBrk="1" hangingPunct="1">
              <a:defRPr/>
            </a:pPr>
            <a:r>
              <a:rPr lang="pt-BR" dirty="0" smtClean="0"/>
              <a:t>Método de Inspeção Semiótica</a:t>
            </a:r>
            <a:endParaRPr lang="pt-BR" dirty="0"/>
          </a:p>
        </p:txBody>
      </p:sp>
      <p:sp>
        <p:nvSpPr>
          <p:cNvPr id="60418" name="Espaço Reservado para Conteúdo 2"/>
          <p:cNvSpPr>
            <a:spLocks noGrp="1"/>
          </p:cNvSpPr>
          <p:nvPr>
            <p:ph idx="4294967295"/>
          </p:nvPr>
        </p:nvSpPr>
        <p:spPr/>
        <p:txBody>
          <a:bodyPr/>
          <a:lstStyle/>
          <a:p>
            <a:pPr eaLnBrk="1" hangingPunct="1"/>
            <a:endParaRPr lang="en-US" b="1" smtClean="0"/>
          </a:p>
        </p:txBody>
      </p:sp>
      <p:pic>
        <p:nvPicPr>
          <p:cNvPr id="60419" name="Picture 2"/>
          <p:cNvPicPr>
            <a:picLocks noChangeAspect="1" noChangeArrowheads="1"/>
          </p:cNvPicPr>
          <p:nvPr/>
        </p:nvPicPr>
        <p:blipFill>
          <a:blip r:embed="rId2"/>
          <a:srcRect/>
          <a:stretch>
            <a:fillRect/>
          </a:stretch>
        </p:blipFill>
        <p:spPr bwMode="auto">
          <a:xfrm>
            <a:off x="107950" y="1484313"/>
            <a:ext cx="8299450" cy="5329237"/>
          </a:xfrm>
          <a:prstGeom prst="rect">
            <a:avLst/>
          </a:prstGeom>
          <a:noFill/>
          <a:ln w="9525">
            <a:noFill/>
            <a:miter lim="800000"/>
            <a:headEnd/>
            <a:tailEnd/>
          </a:ln>
        </p:spPr>
      </p:pic>
    </p:spTree>
    <p:extLst>
      <p:ext uri="{BB962C8B-B14F-4D97-AF65-F5344CB8AC3E}">
        <p14:creationId xmlns:p14="http://schemas.microsoft.com/office/powerpoint/2010/main" val="39742142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457200" y="274638"/>
            <a:ext cx="7786688" cy="1143000"/>
          </a:xfrm>
        </p:spPr>
        <p:txBody>
          <a:bodyPr/>
          <a:lstStyle/>
          <a:p>
            <a:pPr eaLnBrk="1" hangingPunct="1">
              <a:defRPr/>
            </a:pPr>
            <a:r>
              <a:rPr lang="pt-BR" sz="3600" dirty="0" smtClean="0"/>
              <a:t>Reconstrução da </a:t>
            </a:r>
            <a:r>
              <a:rPr lang="pt-BR" sz="3600" dirty="0" err="1" smtClean="0"/>
              <a:t>Metamensagem</a:t>
            </a:r>
            <a:r>
              <a:rPr lang="pt-BR" sz="3600" dirty="0" smtClean="0"/>
              <a:t> no MIS</a:t>
            </a:r>
            <a:endParaRPr lang="pt-BR" sz="3600" dirty="0"/>
          </a:p>
        </p:txBody>
      </p:sp>
      <p:sp>
        <p:nvSpPr>
          <p:cNvPr id="61442" name="Espaço Reservado para Conteúdo 2"/>
          <p:cNvSpPr>
            <a:spLocks noGrp="1"/>
          </p:cNvSpPr>
          <p:nvPr>
            <p:ph idx="4294967295"/>
          </p:nvPr>
        </p:nvSpPr>
        <p:spPr/>
        <p:txBody>
          <a:bodyPr/>
          <a:lstStyle/>
          <a:p>
            <a:pPr eaLnBrk="1" hangingPunct="1"/>
            <a:endParaRPr lang="pt-BR" smtClean="0"/>
          </a:p>
          <a:p>
            <a:pPr eaLnBrk="1" hangingPunct="1"/>
            <a:endParaRPr lang="pt-BR" smtClean="0"/>
          </a:p>
          <a:p>
            <a:pPr eaLnBrk="1" hangingPunct="1"/>
            <a:endParaRPr lang="pt-BR" smtClean="0"/>
          </a:p>
          <a:p>
            <a:pPr eaLnBrk="1" hangingPunct="1"/>
            <a:endParaRPr lang="pt-BR" smtClean="0"/>
          </a:p>
          <a:p>
            <a:pPr eaLnBrk="1" hangingPunct="1"/>
            <a:endParaRPr lang="pt-BR" smtClean="0"/>
          </a:p>
        </p:txBody>
      </p:sp>
      <p:sp>
        <p:nvSpPr>
          <p:cNvPr id="4" name="CaixaDeTexto 3"/>
          <p:cNvSpPr txBox="1"/>
          <p:nvPr/>
        </p:nvSpPr>
        <p:spPr>
          <a:xfrm>
            <a:off x="539750" y="1628775"/>
            <a:ext cx="7704138" cy="2986088"/>
          </a:xfrm>
          <a:prstGeom prst="rect">
            <a:avLst/>
          </a:prstGeom>
          <a:solidFill>
            <a:schemeClr val="accent1">
              <a:lumMod val="20000"/>
              <a:lumOff val="80000"/>
            </a:schemeClr>
          </a:solidFill>
        </p:spPr>
        <p:txBody>
          <a:bodyPr lIns="432000" tIns="252000" rIns="432000" bIns="252000">
            <a:spAutoFit/>
          </a:bodyPr>
          <a:lstStyle>
            <a:defPPr>
              <a:defRPr lang="pt-BR"/>
            </a:defPPr>
            <a:lvl1pPr>
              <a:defRPr sz="2400">
                <a:latin typeface="+mn-lt"/>
              </a:defRPr>
            </a:lvl1pPr>
          </a:lstStyle>
          <a:p>
            <a:pPr>
              <a:defRPr/>
            </a:pPr>
            <a:r>
              <a:rPr lang="pt-BR" sz="2300" dirty="0"/>
              <a:t>Este é o meu entendimento, como </a:t>
            </a:r>
            <a:r>
              <a:rPr lang="pt-BR" sz="2300" dirty="0" smtClean="0"/>
              <a:t>designer, de</a:t>
            </a:r>
            <a:r>
              <a:rPr lang="pt-BR" sz="2300" b="1" dirty="0" smtClean="0"/>
              <a:t> </a:t>
            </a:r>
            <a:br>
              <a:rPr lang="pt-BR" sz="2300" b="1" dirty="0" smtClean="0"/>
            </a:br>
            <a:r>
              <a:rPr lang="pt-BR" sz="2300" b="1" dirty="0" smtClean="0"/>
              <a:t>quem </a:t>
            </a:r>
            <a:r>
              <a:rPr lang="pt-BR" sz="2300" b="1" dirty="0"/>
              <a:t>você, usuário, é</a:t>
            </a:r>
            <a:r>
              <a:rPr lang="pt-BR" sz="2300" dirty="0"/>
              <a:t>, do que aprendi que você </a:t>
            </a:r>
            <a:r>
              <a:rPr lang="pt-BR" sz="2300" dirty="0" smtClean="0"/>
              <a:t/>
            </a:r>
            <a:br>
              <a:rPr lang="pt-BR" sz="2300" dirty="0" smtClean="0"/>
            </a:br>
            <a:r>
              <a:rPr lang="pt-BR" sz="2300" b="1" dirty="0" smtClean="0"/>
              <a:t>quer </a:t>
            </a:r>
            <a:r>
              <a:rPr lang="pt-BR" sz="2300" b="1" dirty="0"/>
              <a:t>ou precisa fazer</a:t>
            </a:r>
            <a:r>
              <a:rPr lang="pt-BR" sz="2300" dirty="0"/>
              <a:t>, de </a:t>
            </a:r>
            <a:r>
              <a:rPr lang="pt-BR" sz="2300" b="1" dirty="0"/>
              <a:t>que maneiras prefere fazer</a:t>
            </a:r>
            <a:r>
              <a:rPr lang="pt-BR" sz="2300" dirty="0"/>
              <a:t>, e</a:t>
            </a:r>
            <a:r>
              <a:rPr lang="pt-BR" sz="2300" b="1" dirty="0"/>
              <a:t> por quê</a:t>
            </a:r>
            <a:r>
              <a:rPr lang="pt-BR" sz="2300" dirty="0"/>
              <a:t>. Este, portanto, é o sistema que projetei para você, e esta é </a:t>
            </a:r>
            <a:r>
              <a:rPr lang="pt-BR" sz="2300" b="1" dirty="0"/>
              <a:t>a forma como você pode ou deve utilizá-lo </a:t>
            </a:r>
            <a:r>
              <a:rPr lang="pt-BR" sz="2300" dirty="0"/>
              <a:t>para alcançar uma gama de objetivos que se encaixam nesta visão.</a:t>
            </a:r>
          </a:p>
        </p:txBody>
      </p:sp>
    </p:spTree>
    <p:extLst>
      <p:ext uri="{BB962C8B-B14F-4D97-AF65-F5344CB8AC3E}">
        <p14:creationId xmlns:p14="http://schemas.microsoft.com/office/powerpoint/2010/main" val="4647328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457200" y="274638"/>
            <a:ext cx="7786688" cy="1143000"/>
          </a:xfrm>
        </p:spPr>
        <p:txBody>
          <a:bodyPr/>
          <a:lstStyle/>
          <a:p>
            <a:pPr eaLnBrk="1" hangingPunct="1">
              <a:defRPr/>
            </a:pPr>
            <a:r>
              <a:rPr lang="pt-BR" sz="3600" dirty="0" smtClean="0"/>
              <a:t>Reconstrução da </a:t>
            </a:r>
            <a:r>
              <a:rPr lang="pt-BR" sz="3600" dirty="0" err="1" smtClean="0"/>
              <a:t>Metamensagem</a:t>
            </a:r>
            <a:r>
              <a:rPr lang="pt-BR" sz="3600" dirty="0" smtClean="0"/>
              <a:t> no MIS</a:t>
            </a:r>
            <a:endParaRPr lang="pt-BR" sz="3600" dirty="0"/>
          </a:p>
        </p:txBody>
      </p:sp>
      <p:sp>
        <p:nvSpPr>
          <p:cNvPr id="3" name="Espaço Reservado para Conteúdo 2"/>
          <p:cNvSpPr>
            <a:spLocks noGrp="1"/>
          </p:cNvSpPr>
          <p:nvPr>
            <p:ph idx="4294967295"/>
          </p:nvPr>
        </p:nvSpPr>
        <p:spPr/>
        <p:txBody>
          <a:bodyPr/>
          <a:lstStyle/>
          <a:p>
            <a:pPr marL="114300" indent="0" eaLnBrk="1" hangingPunct="1">
              <a:buFont typeface="Arial" charset="0"/>
              <a:buNone/>
              <a:defRPr/>
            </a:pPr>
            <a:r>
              <a:rPr lang="pt-BR" dirty="0" smtClean="0"/>
              <a:t>Perguntas </a:t>
            </a:r>
            <a:r>
              <a:rPr lang="pt-BR" dirty="0"/>
              <a:t>para </a:t>
            </a:r>
            <a:r>
              <a:rPr lang="pt-BR" dirty="0" smtClean="0"/>
              <a:t>auxiliar </a:t>
            </a:r>
            <a:r>
              <a:rPr lang="pt-BR" dirty="0"/>
              <a:t>a </a:t>
            </a:r>
            <a:r>
              <a:rPr lang="pt-BR" dirty="0" smtClean="0"/>
              <a:t>interpretação dos </a:t>
            </a:r>
            <a:r>
              <a:rPr lang="pt-BR" dirty="0"/>
              <a:t>signos da interface e </a:t>
            </a:r>
            <a:r>
              <a:rPr lang="pt-BR" dirty="0" smtClean="0"/>
              <a:t>a reconstrução da metamensagem</a:t>
            </a:r>
            <a:r>
              <a:rPr lang="pt-BR" dirty="0"/>
              <a:t> </a:t>
            </a:r>
            <a:r>
              <a:rPr lang="pt-BR" dirty="0" smtClean="0"/>
              <a:t>correspondente:</a:t>
            </a:r>
            <a:endParaRPr lang="pt-BR" dirty="0"/>
          </a:p>
          <a:p>
            <a:pPr eaLnBrk="1" hangingPunct="1">
              <a:defRPr/>
            </a:pPr>
            <a:endParaRPr lang="pt-BR" dirty="0" smtClean="0"/>
          </a:p>
          <a:p>
            <a:pPr eaLnBrk="1" hangingPunct="1">
              <a:defRPr/>
            </a:pPr>
            <a:r>
              <a:rPr lang="pt-BR" dirty="0" smtClean="0"/>
              <a:t>[</a:t>
            </a:r>
            <a:r>
              <a:rPr lang="pt-BR" i="1" dirty="0" smtClean="0"/>
              <a:t>quem </a:t>
            </a:r>
            <a:r>
              <a:rPr lang="pt-BR" i="1" dirty="0"/>
              <a:t>você, usuário, é</a:t>
            </a:r>
            <a:r>
              <a:rPr lang="pt-BR" dirty="0"/>
              <a:t>] A quem a mensagem do designer está endereçada </a:t>
            </a:r>
            <a:r>
              <a:rPr lang="pt-BR" dirty="0" smtClean="0"/>
              <a:t>(</a:t>
            </a:r>
            <a:r>
              <a:rPr lang="pt-BR" dirty="0"/>
              <a:t>i.e., para o designer, quem são os usuários do sistema)? Quais os </a:t>
            </a:r>
            <a:r>
              <a:rPr lang="pt-BR" dirty="0" smtClean="0"/>
              <a:t>perfis desses </a:t>
            </a:r>
            <a:r>
              <a:rPr lang="pt-BR" dirty="0"/>
              <a:t>destinatários (i.e., quais são suas características, valores e crenças)?</a:t>
            </a:r>
          </a:p>
          <a:p>
            <a:pPr eaLnBrk="1" hangingPunct="1">
              <a:defRPr/>
            </a:pPr>
            <a:r>
              <a:rPr lang="pt-BR" dirty="0" smtClean="0"/>
              <a:t>[</a:t>
            </a:r>
            <a:r>
              <a:rPr lang="pt-BR" i="1" dirty="0" smtClean="0"/>
              <a:t>quer </a:t>
            </a:r>
            <a:r>
              <a:rPr lang="pt-BR" i="1" dirty="0"/>
              <a:t>ou precisa fazer</a:t>
            </a:r>
            <a:r>
              <a:rPr lang="pt-BR" dirty="0"/>
              <a:t>] Na visão do designer, o que os usuários vão querer </a:t>
            </a:r>
            <a:r>
              <a:rPr lang="pt-BR" dirty="0" smtClean="0"/>
              <a:t>comunicar </a:t>
            </a:r>
            <a:r>
              <a:rPr lang="pt-BR" dirty="0"/>
              <a:t>ao sistema (i.e., quais são os desejos e necessidades dos usuários, </a:t>
            </a:r>
            <a:r>
              <a:rPr lang="pt-BR" dirty="0" smtClean="0"/>
              <a:t>o </a:t>
            </a:r>
            <a:r>
              <a:rPr lang="pt-BR" dirty="0"/>
              <a:t>que eles querem ou precisam fazer com apoio do sistema)? Por quê</a:t>
            </a:r>
            <a:r>
              <a:rPr lang="pt-BR" dirty="0" smtClean="0"/>
              <a:t>?</a:t>
            </a:r>
          </a:p>
        </p:txBody>
      </p:sp>
    </p:spTree>
    <p:extLst>
      <p:ext uri="{BB962C8B-B14F-4D97-AF65-F5344CB8AC3E}">
        <p14:creationId xmlns:p14="http://schemas.microsoft.com/office/powerpoint/2010/main" val="18539378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457200" y="274638"/>
            <a:ext cx="7786688" cy="1143000"/>
          </a:xfrm>
        </p:spPr>
        <p:txBody>
          <a:bodyPr/>
          <a:lstStyle/>
          <a:p>
            <a:pPr eaLnBrk="1" hangingPunct="1">
              <a:defRPr/>
            </a:pPr>
            <a:r>
              <a:rPr lang="pt-BR" sz="3600" dirty="0" smtClean="0"/>
              <a:t>Reconstrução da </a:t>
            </a:r>
            <a:r>
              <a:rPr lang="pt-BR" sz="3600" dirty="0" err="1" smtClean="0"/>
              <a:t>Metamensagem</a:t>
            </a:r>
            <a:r>
              <a:rPr lang="pt-BR" sz="3600" dirty="0" smtClean="0"/>
              <a:t> no MIS</a:t>
            </a:r>
            <a:endParaRPr lang="pt-BR" sz="3600" dirty="0"/>
          </a:p>
        </p:txBody>
      </p:sp>
      <p:sp>
        <p:nvSpPr>
          <p:cNvPr id="3" name="Espaço Reservado para Conteúdo 2"/>
          <p:cNvSpPr>
            <a:spLocks noGrp="1"/>
          </p:cNvSpPr>
          <p:nvPr>
            <p:ph idx="4294967295"/>
          </p:nvPr>
        </p:nvSpPr>
        <p:spPr/>
        <p:txBody>
          <a:bodyPr/>
          <a:lstStyle/>
          <a:p>
            <a:pPr marL="114300" indent="0" eaLnBrk="1" hangingPunct="1">
              <a:buFont typeface="Arial" charset="0"/>
              <a:buNone/>
              <a:defRPr/>
            </a:pPr>
            <a:r>
              <a:rPr lang="pt-BR" dirty="0" smtClean="0"/>
              <a:t>Perguntas </a:t>
            </a:r>
            <a:r>
              <a:rPr lang="pt-BR" dirty="0"/>
              <a:t>para </a:t>
            </a:r>
            <a:r>
              <a:rPr lang="pt-BR" dirty="0" smtClean="0"/>
              <a:t>auxiliar </a:t>
            </a:r>
            <a:r>
              <a:rPr lang="pt-BR" dirty="0"/>
              <a:t>a </a:t>
            </a:r>
            <a:r>
              <a:rPr lang="pt-BR" dirty="0" smtClean="0"/>
              <a:t>interpretação dos </a:t>
            </a:r>
            <a:r>
              <a:rPr lang="pt-BR" dirty="0"/>
              <a:t>signos da interface e </a:t>
            </a:r>
            <a:r>
              <a:rPr lang="pt-BR" dirty="0" smtClean="0"/>
              <a:t>a reconstrução da metamensagem</a:t>
            </a:r>
            <a:r>
              <a:rPr lang="pt-BR" dirty="0"/>
              <a:t> </a:t>
            </a:r>
            <a:r>
              <a:rPr lang="pt-BR" dirty="0" smtClean="0"/>
              <a:t>correspondente:</a:t>
            </a:r>
            <a:endParaRPr lang="pt-BR" dirty="0"/>
          </a:p>
          <a:p>
            <a:pPr eaLnBrk="1" hangingPunct="1">
              <a:defRPr/>
            </a:pPr>
            <a:endParaRPr lang="pt-BR" dirty="0" smtClean="0"/>
          </a:p>
          <a:p>
            <a:pPr eaLnBrk="1" hangingPunct="1">
              <a:defRPr/>
            </a:pPr>
            <a:r>
              <a:rPr lang="pt-BR" dirty="0" smtClean="0"/>
              <a:t>[</a:t>
            </a:r>
            <a:r>
              <a:rPr lang="pt-BR" i="1" dirty="0" smtClean="0"/>
              <a:t>de </a:t>
            </a:r>
            <a:r>
              <a:rPr lang="pt-BR" i="1" dirty="0"/>
              <a:t>que maneiras prefere fazer</a:t>
            </a:r>
            <a:r>
              <a:rPr lang="pt-BR" dirty="0"/>
              <a:t>] Como, onde e quando o designer espera que </a:t>
            </a:r>
            <a:r>
              <a:rPr lang="pt-BR" dirty="0" smtClean="0"/>
              <a:t>os </a:t>
            </a:r>
            <a:r>
              <a:rPr lang="pt-BR" dirty="0"/>
              <a:t>usuários se engajem </a:t>
            </a:r>
            <a:r>
              <a:rPr lang="pt-BR" dirty="0" smtClean="0"/>
              <a:t>nessa comunicação </a:t>
            </a:r>
            <a:r>
              <a:rPr lang="pt-BR" dirty="0"/>
              <a:t>(i.e., utilizem o sistema para </a:t>
            </a:r>
            <a:r>
              <a:rPr lang="pt-BR" dirty="0" smtClean="0"/>
              <a:t>realizar </a:t>
            </a:r>
            <a:r>
              <a:rPr lang="pt-BR" dirty="0"/>
              <a:t>o que querem ou precisam fazer)? Por quê</a:t>
            </a:r>
            <a:r>
              <a:rPr lang="pt-BR" dirty="0" smtClean="0"/>
              <a:t>?</a:t>
            </a:r>
          </a:p>
          <a:p>
            <a:pPr eaLnBrk="1" hangingPunct="1">
              <a:defRPr/>
            </a:pPr>
            <a:r>
              <a:rPr lang="pt-BR" dirty="0" smtClean="0"/>
              <a:t>[</a:t>
            </a:r>
            <a:r>
              <a:rPr lang="pt-BR" i="1" dirty="0" smtClean="0"/>
              <a:t>Este</a:t>
            </a:r>
            <a:r>
              <a:rPr lang="pt-BR" i="1" dirty="0"/>
              <a:t>, portanto, é o sistema que projetei para você</a:t>
            </a:r>
            <a:r>
              <a:rPr lang="pt-BR" dirty="0"/>
              <a:t>] O que o designer está </a:t>
            </a:r>
            <a:r>
              <a:rPr lang="pt-BR" dirty="0" smtClean="0"/>
              <a:t>comunicando</a:t>
            </a:r>
            <a:r>
              <a:rPr lang="pt-BR" dirty="0"/>
              <a:t>? Que conteúdo e expressão está utilizando nessa </a:t>
            </a:r>
            <a:r>
              <a:rPr lang="pt-BR" dirty="0" smtClean="0"/>
              <a:t>comunicação? Qual </a:t>
            </a:r>
            <a:r>
              <a:rPr lang="pt-BR" dirty="0"/>
              <a:t>é a sua visão de design</a:t>
            </a:r>
            <a:r>
              <a:rPr lang="pt-BR" dirty="0" smtClean="0"/>
              <a:t>?</a:t>
            </a:r>
          </a:p>
          <a:p>
            <a:pPr eaLnBrk="1" hangingPunct="1">
              <a:defRPr/>
            </a:pPr>
            <a:endParaRPr lang="pt-BR" dirty="0"/>
          </a:p>
        </p:txBody>
      </p:sp>
    </p:spTree>
    <p:extLst>
      <p:ext uri="{BB962C8B-B14F-4D97-AF65-F5344CB8AC3E}">
        <p14:creationId xmlns:p14="http://schemas.microsoft.com/office/powerpoint/2010/main" val="32128382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457200" y="274638"/>
            <a:ext cx="7786688" cy="1143000"/>
          </a:xfrm>
        </p:spPr>
        <p:txBody>
          <a:bodyPr/>
          <a:lstStyle/>
          <a:p>
            <a:pPr eaLnBrk="1" hangingPunct="1">
              <a:defRPr/>
            </a:pPr>
            <a:r>
              <a:rPr lang="pt-BR" sz="3600" dirty="0" smtClean="0"/>
              <a:t>Reconstrução da </a:t>
            </a:r>
            <a:r>
              <a:rPr lang="pt-BR" sz="3600" dirty="0" err="1" smtClean="0"/>
              <a:t>Metamensagem</a:t>
            </a:r>
            <a:r>
              <a:rPr lang="pt-BR" sz="3600" dirty="0" smtClean="0"/>
              <a:t> no MIS</a:t>
            </a:r>
            <a:endParaRPr lang="pt-BR" sz="3600" dirty="0"/>
          </a:p>
        </p:txBody>
      </p:sp>
      <p:sp>
        <p:nvSpPr>
          <p:cNvPr id="3" name="Espaço Reservado para Conteúdo 2"/>
          <p:cNvSpPr>
            <a:spLocks noGrp="1"/>
          </p:cNvSpPr>
          <p:nvPr>
            <p:ph idx="4294967295"/>
          </p:nvPr>
        </p:nvSpPr>
        <p:spPr/>
        <p:txBody>
          <a:bodyPr/>
          <a:lstStyle/>
          <a:p>
            <a:pPr marL="114300" indent="0" eaLnBrk="1" hangingPunct="1">
              <a:buFont typeface="Arial" charset="0"/>
              <a:buNone/>
              <a:defRPr/>
            </a:pPr>
            <a:r>
              <a:rPr lang="pt-BR" dirty="0" smtClean="0"/>
              <a:t>Perguntas </a:t>
            </a:r>
            <a:r>
              <a:rPr lang="pt-BR" dirty="0"/>
              <a:t>para </a:t>
            </a:r>
            <a:r>
              <a:rPr lang="pt-BR" dirty="0" smtClean="0"/>
              <a:t>auxiliar </a:t>
            </a:r>
            <a:r>
              <a:rPr lang="pt-BR" dirty="0"/>
              <a:t>a </a:t>
            </a:r>
            <a:r>
              <a:rPr lang="pt-BR" dirty="0" smtClean="0"/>
              <a:t>interpretação dos </a:t>
            </a:r>
            <a:r>
              <a:rPr lang="pt-BR" dirty="0"/>
              <a:t>signos da interface e </a:t>
            </a:r>
            <a:r>
              <a:rPr lang="pt-BR" dirty="0" smtClean="0"/>
              <a:t>a reconstrução da metamensagem</a:t>
            </a:r>
            <a:r>
              <a:rPr lang="pt-BR" dirty="0"/>
              <a:t> </a:t>
            </a:r>
            <a:r>
              <a:rPr lang="pt-BR" dirty="0" smtClean="0"/>
              <a:t>correspondente:</a:t>
            </a:r>
            <a:endParaRPr lang="pt-BR" dirty="0"/>
          </a:p>
          <a:p>
            <a:pPr eaLnBrk="1" hangingPunct="1">
              <a:defRPr/>
            </a:pPr>
            <a:endParaRPr lang="pt-BR" dirty="0" smtClean="0"/>
          </a:p>
          <a:p>
            <a:pPr eaLnBrk="1" hangingPunct="1">
              <a:defRPr/>
            </a:pPr>
            <a:r>
              <a:rPr lang="pt-BR" dirty="0" smtClean="0"/>
              <a:t>[</a:t>
            </a:r>
            <a:r>
              <a:rPr lang="pt-BR" i="1" dirty="0" smtClean="0"/>
              <a:t>a forma como você pode ou deve utilizá-lo</a:t>
            </a:r>
            <a:r>
              <a:rPr lang="pt-BR" dirty="0"/>
              <a:t>] </a:t>
            </a:r>
            <a:r>
              <a:rPr lang="pt-BR" dirty="0" smtClean="0"/>
              <a:t>Como essa metacomunicação </a:t>
            </a:r>
            <a:r>
              <a:rPr lang="pt-BR" dirty="0"/>
              <a:t>privilegia certos desejos e necessidades dos usuários, em detrimento a </a:t>
            </a:r>
            <a:r>
              <a:rPr lang="pt-BR" dirty="0" smtClean="0"/>
              <a:t>outros</a:t>
            </a:r>
            <a:r>
              <a:rPr lang="pt-BR" dirty="0"/>
              <a:t>? </a:t>
            </a:r>
            <a:r>
              <a:rPr lang="pt-BR" dirty="0" smtClean="0"/>
              <a:t>Como essa metacomunicação indica diferentes estratégias de comunicação </a:t>
            </a:r>
            <a:r>
              <a:rPr lang="pt-BR" dirty="0"/>
              <a:t>que o usuário pode seguir ao se comunicar com o preposto </a:t>
            </a:r>
            <a:r>
              <a:rPr lang="pt-BR" dirty="0" smtClean="0"/>
              <a:t>do designer</a:t>
            </a:r>
            <a:r>
              <a:rPr lang="pt-BR" dirty="0"/>
              <a:t>? Como a comunicação do usuário com o preposto do designer é </a:t>
            </a:r>
            <a:r>
              <a:rPr lang="pt-BR" dirty="0" smtClean="0"/>
              <a:t>facilitada </a:t>
            </a:r>
            <a:r>
              <a:rPr lang="pt-BR" dirty="0"/>
              <a:t>em certos contextos, em detrimento a outros? Por quê</a:t>
            </a:r>
            <a:r>
              <a:rPr lang="pt-BR" dirty="0" smtClean="0"/>
              <a:t>?</a:t>
            </a:r>
          </a:p>
          <a:p>
            <a:pPr eaLnBrk="1" hangingPunct="1">
              <a:defRPr/>
            </a:pPr>
            <a:r>
              <a:rPr lang="pt-BR" dirty="0" smtClean="0"/>
              <a:t>[</a:t>
            </a:r>
            <a:r>
              <a:rPr lang="pt-BR" i="1" dirty="0" smtClean="0"/>
              <a:t>alcançar </a:t>
            </a:r>
            <a:r>
              <a:rPr lang="pt-BR" i="1" dirty="0"/>
              <a:t>uma gama de objetivos</a:t>
            </a:r>
            <a:r>
              <a:rPr lang="pt-BR" dirty="0"/>
              <a:t>] Que efeito(s) o designer espera que </a:t>
            </a:r>
            <a:r>
              <a:rPr lang="pt-BR" dirty="0" smtClean="0"/>
              <a:t>sua comunicação  </a:t>
            </a:r>
            <a:r>
              <a:rPr lang="pt-BR" dirty="0"/>
              <a:t>cause?  Que  objetivos  ele  espera </a:t>
            </a:r>
            <a:r>
              <a:rPr lang="pt-BR" dirty="0" smtClean="0"/>
              <a:t>que o usuário alcance por meio </a:t>
            </a:r>
            <a:r>
              <a:rPr lang="pt-BR" dirty="0"/>
              <a:t>dessa comunicação?</a:t>
            </a:r>
          </a:p>
        </p:txBody>
      </p:sp>
    </p:spTree>
    <p:extLst>
      <p:ext uri="{BB962C8B-B14F-4D97-AF65-F5344CB8AC3E}">
        <p14:creationId xmlns:p14="http://schemas.microsoft.com/office/powerpoint/2010/main" val="6993320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p:txBody>
          <a:bodyPr/>
          <a:lstStyle/>
          <a:p>
            <a:pPr eaLnBrk="1" hangingPunct="1">
              <a:defRPr/>
            </a:pPr>
            <a:r>
              <a:rPr lang="pt-BR" sz="4000" dirty="0" smtClean="0"/>
              <a:t>Contraste e Comparação das </a:t>
            </a:r>
            <a:r>
              <a:rPr lang="pt-BR" sz="4000" dirty="0" err="1" smtClean="0"/>
              <a:t>Metamensagens</a:t>
            </a:r>
            <a:r>
              <a:rPr lang="pt-BR" sz="4000" dirty="0" smtClean="0"/>
              <a:t> Reconstruídas - MIS</a:t>
            </a:r>
            <a:endParaRPr lang="pt-BR" sz="4000" dirty="0"/>
          </a:p>
        </p:txBody>
      </p:sp>
      <p:sp>
        <p:nvSpPr>
          <p:cNvPr id="65538" name="Espaço Reservado para Conteúdo 2"/>
          <p:cNvSpPr>
            <a:spLocks noGrp="1"/>
          </p:cNvSpPr>
          <p:nvPr>
            <p:ph idx="4294967295"/>
          </p:nvPr>
        </p:nvSpPr>
        <p:spPr>
          <a:xfrm>
            <a:off x="457200" y="1700213"/>
            <a:ext cx="7715250" cy="5157787"/>
          </a:xfrm>
        </p:spPr>
        <p:txBody>
          <a:bodyPr/>
          <a:lstStyle/>
          <a:p>
            <a:pPr marL="114300" indent="0" eaLnBrk="1" hangingPunct="1">
              <a:buFont typeface="Arial" charset="0"/>
              <a:buNone/>
            </a:pPr>
            <a:r>
              <a:rPr lang="pt-BR" smtClean="0"/>
              <a:t>O avaliador revisa as metamensagens reconstruídas com base nos signos metalinguísticos, estáticos e dinâmicos, </a:t>
            </a:r>
            <a:r>
              <a:rPr lang="pt-BR" b="1" smtClean="0"/>
              <a:t>procurando  intencionalmente por significados contraditórios, inconsistentes ou ambíguos</a:t>
            </a:r>
            <a:r>
              <a:rPr lang="pt-BR" smtClean="0"/>
              <a:t> </a:t>
            </a:r>
          </a:p>
        </p:txBody>
      </p:sp>
    </p:spTree>
    <p:extLst>
      <p:ext uri="{BB962C8B-B14F-4D97-AF65-F5344CB8AC3E}">
        <p14:creationId xmlns:p14="http://schemas.microsoft.com/office/powerpoint/2010/main" val="22778962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p:txBody>
          <a:bodyPr/>
          <a:lstStyle/>
          <a:p>
            <a:pPr eaLnBrk="1" hangingPunct="1">
              <a:defRPr/>
            </a:pPr>
            <a:r>
              <a:rPr lang="pt-BR" sz="4000" dirty="0" smtClean="0"/>
              <a:t>Contraste e Comparação das </a:t>
            </a:r>
            <a:r>
              <a:rPr lang="pt-BR" sz="4000" dirty="0" err="1" smtClean="0"/>
              <a:t>Metamensagens</a:t>
            </a:r>
            <a:r>
              <a:rPr lang="pt-BR" sz="4000" dirty="0" smtClean="0"/>
              <a:t> Reconstruídas - MIS</a:t>
            </a:r>
            <a:endParaRPr lang="pt-BR" sz="4000" dirty="0"/>
          </a:p>
        </p:txBody>
      </p:sp>
      <p:sp>
        <p:nvSpPr>
          <p:cNvPr id="3" name="Espaço Reservado para Conteúdo 2"/>
          <p:cNvSpPr>
            <a:spLocks noGrp="1"/>
          </p:cNvSpPr>
          <p:nvPr>
            <p:ph idx="4294967295"/>
          </p:nvPr>
        </p:nvSpPr>
        <p:spPr>
          <a:xfrm>
            <a:off x="457200" y="1600200"/>
            <a:ext cx="7715250" cy="5257800"/>
          </a:xfrm>
        </p:spPr>
        <p:txBody>
          <a:bodyPr/>
          <a:lstStyle/>
          <a:p>
            <a:pPr marL="114300" indent="0" eaLnBrk="1" hangingPunct="1">
              <a:buFont typeface="Arial" charset="0"/>
              <a:buNone/>
              <a:defRPr/>
            </a:pPr>
            <a:r>
              <a:rPr lang="pt-BR" dirty="0" smtClean="0"/>
              <a:t>Para </a:t>
            </a:r>
            <a:r>
              <a:rPr lang="pt-BR" dirty="0"/>
              <a:t>motivar e auxiliar </a:t>
            </a:r>
            <a:r>
              <a:rPr lang="pt-BR" dirty="0" smtClean="0"/>
              <a:t>essa comparação, responda as perguntas:</a:t>
            </a:r>
            <a:endParaRPr lang="pt-BR" dirty="0"/>
          </a:p>
          <a:p>
            <a:pPr marL="571500" indent="-457200" eaLnBrk="1" hangingPunct="1">
              <a:buFont typeface="+mj-lt"/>
              <a:buAutoNum type="arabicPeriod"/>
              <a:defRPr/>
            </a:pPr>
            <a:r>
              <a:rPr lang="pt-BR" dirty="0"/>
              <a:t>O </a:t>
            </a:r>
            <a:r>
              <a:rPr lang="pt-BR" dirty="0" smtClean="0"/>
              <a:t>usuário poderia </a:t>
            </a:r>
            <a:r>
              <a:rPr lang="pt-BR" dirty="0"/>
              <a:t>interpretar </a:t>
            </a:r>
            <a:r>
              <a:rPr lang="pt-BR" dirty="0" smtClean="0"/>
              <a:t>este signo ou esta mensagem  </a:t>
            </a:r>
            <a:r>
              <a:rPr lang="pt-BR" dirty="0"/>
              <a:t>diferente </a:t>
            </a:r>
            <a:r>
              <a:rPr lang="pt-BR" dirty="0" smtClean="0"/>
              <a:t>do previsto </a:t>
            </a:r>
            <a:r>
              <a:rPr lang="pt-BR" dirty="0"/>
              <a:t>pelo designer? Como? Por quê?</a:t>
            </a:r>
          </a:p>
          <a:p>
            <a:pPr marL="571500" indent="-457200" eaLnBrk="1" hangingPunct="1">
              <a:buFont typeface="+mj-lt"/>
              <a:buAutoNum type="arabicPeriod"/>
              <a:defRPr/>
            </a:pPr>
            <a:r>
              <a:rPr lang="pt-BR" dirty="0"/>
              <a:t>Essa outra interpretação ainda seria consistente com a intenção de </a:t>
            </a:r>
            <a:r>
              <a:rPr lang="pt-BR" dirty="0" smtClean="0"/>
              <a:t>design? </a:t>
            </a:r>
            <a:endParaRPr lang="pt-BR" dirty="0"/>
          </a:p>
          <a:p>
            <a:pPr marL="571500" indent="-457200" eaLnBrk="1" hangingPunct="1">
              <a:buFont typeface="+mj-lt"/>
              <a:buAutoNum type="arabicPeriod"/>
              <a:defRPr/>
            </a:pPr>
            <a:r>
              <a:rPr lang="pt-BR" dirty="0"/>
              <a:t>A interpretação que estou (como avaliador) fazendo no momento me </a:t>
            </a:r>
            <a:r>
              <a:rPr lang="pt-BR" dirty="0" smtClean="0"/>
              <a:t>lembra </a:t>
            </a:r>
            <a:r>
              <a:rPr lang="pt-BR" dirty="0"/>
              <a:t>de outras que já </a:t>
            </a:r>
            <a:r>
              <a:rPr lang="pt-BR" dirty="0" err="1" smtClean="0"/>
              <a:t>ﬁz</a:t>
            </a:r>
            <a:r>
              <a:rPr lang="pt-BR" dirty="0" smtClean="0"/>
              <a:t> </a:t>
            </a:r>
            <a:r>
              <a:rPr lang="pt-BR" dirty="0"/>
              <a:t>em momentos anteriores da avaliação? Quais? </a:t>
            </a:r>
            <a:r>
              <a:rPr lang="pt-BR" dirty="0" smtClean="0"/>
              <a:t>Por quê</a:t>
            </a:r>
            <a:r>
              <a:rPr lang="pt-BR" dirty="0"/>
              <a:t>?</a:t>
            </a:r>
          </a:p>
          <a:p>
            <a:pPr marL="571500" indent="-457200" eaLnBrk="1" hangingPunct="1">
              <a:buFont typeface="+mj-lt"/>
              <a:buAutoNum type="arabicPeriod"/>
              <a:defRPr/>
            </a:pPr>
            <a:r>
              <a:rPr lang="pt-BR" dirty="0"/>
              <a:t>É possível formar classes de signos estáticos e dinâmicos a partir das </a:t>
            </a:r>
            <a:r>
              <a:rPr lang="pt-BR" dirty="0" smtClean="0"/>
              <a:t>análises </a:t>
            </a:r>
            <a:r>
              <a:rPr lang="pt-BR" dirty="0"/>
              <a:t>realizadas? Quais?</a:t>
            </a:r>
          </a:p>
          <a:p>
            <a:pPr marL="571500" indent="-457200" eaLnBrk="1" hangingPunct="1">
              <a:buFont typeface="+mj-lt"/>
              <a:buAutoNum type="arabicPeriod"/>
              <a:defRPr/>
            </a:pPr>
            <a:r>
              <a:rPr lang="pt-BR" dirty="0"/>
              <a:t>Existem signos estáticos ou dinâmicos que estão aparentemente mal </a:t>
            </a:r>
            <a:r>
              <a:rPr lang="pt-BR" dirty="0" smtClean="0"/>
              <a:t>classificados </a:t>
            </a:r>
            <a:r>
              <a:rPr lang="pt-BR" dirty="0"/>
              <a:t>de acordo com as classes propostas em 4? Isso poderia causar </a:t>
            </a:r>
            <a:r>
              <a:rPr lang="pt-BR" dirty="0" smtClean="0"/>
              <a:t>problemas </a:t>
            </a:r>
            <a:r>
              <a:rPr lang="pt-BR" dirty="0"/>
              <a:t>de comunicação com o sistema? Como?</a:t>
            </a:r>
          </a:p>
        </p:txBody>
      </p:sp>
    </p:spTree>
    <p:extLst>
      <p:ext uri="{BB962C8B-B14F-4D97-AF65-F5344CB8AC3E}">
        <p14:creationId xmlns:p14="http://schemas.microsoft.com/office/powerpoint/2010/main" val="37548831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457200" y="274638"/>
            <a:ext cx="8002588" cy="1143000"/>
          </a:xfrm>
        </p:spPr>
        <p:txBody>
          <a:bodyPr/>
          <a:lstStyle/>
          <a:p>
            <a:pPr eaLnBrk="1" hangingPunct="1">
              <a:defRPr/>
            </a:pPr>
            <a:r>
              <a:rPr lang="pt-BR" sz="4100" spc="-150" dirty="0" smtClean="0"/>
              <a:t>Avaliação de IHC através de Observação</a:t>
            </a:r>
            <a:endParaRPr lang="pt-BR" sz="4100" spc="-150" dirty="0"/>
          </a:p>
        </p:txBody>
      </p:sp>
      <p:sp>
        <p:nvSpPr>
          <p:cNvPr id="67586" name="Espaço Reservado para Conteúdo 2"/>
          <p:cNvSpPr>
            <a:spLocks noGrp="1"/>
          </p:cNvSpPr>
          <p:nvPr>
            <p:ph idx="4294967295"/>
          </p:nvPr>
        </p:nvSpPr>
        <p:spPr/>
        <p:txBody>
          <a:bodyPr/>
          <a:lstStyle/>
          <a:p>
            <a:pPr eaLnBrk="1" hangingPunct="1"/>
            <a:r>
              <a:rPr lang="pt-BR" dirty="0" smtClean="0"/>
              <a:t>permitem coletar dados sobre situações </a:t>
            </a:r>
            <a:r>
              <a:rPr lang="pt-BR" b="1" dirty="0" smtClean="0"/>
              <a:t>reais de uso, para </a:t>
            </a:r>
            <a:r>
              <a:rPr lang="pt-BR" dirty="0" smtClean="0"/>
              <a:t>identificar problemas que os usuários enfrentaram</a:t>
            </a:r>
          </a:p>
          <a:p>
            <a:pPr eaLnBrk="1" hangingPunct="1"/>
            <a:endParaRPr lang="pt-BR" dirty="0" smtClean="0"/>
          </a:p>
          <a:p>
            <a:pPr eaLnBrk="1" hangingPunct="1"/>
            <a:r>
              <a:rPr lang="pt-BR" dirty="0" smtClean="0"/>
              <a:t>alguns métodos são:</a:t>
            </a:r>
          </a:p>
          <a:p>
            <a:pPr lvl="1" eaLnBrk="1" hangingPunct="1"/>
            <a:r>
              <a:rPr lang="pt-BR" dirty="0" smtClean="0">
                <a:solidFill>
                  <a:srgbClr val="EAEAEA"/>
                </a:solidFill>
              </a:rPr>
              <a:t>teste de usabilidade</a:t>
            </a:r>
          </a:p>
          <a:p>
            <a:pPr lvl="1" eaLnBrk="1" hangingPunct="1"/>
            <a:r>
              <a:rPr lang="pt-BR" dirty="0" smtClean="0">
                <a:solidFill>
                  <a:srgbClr val="EAEAEA"/>
                </a:solidFill>
              </a:rPr>
              <a:t>método de avaliação de comunicabilidade</a:t>
            </a:r>
          </a:p>
          <a:p>
            <a:pPr lvl="1" eaLnBrk="1" hangingPunct="1"/>
            <a:r>
              <a:rPr lang="pt-BR" dirty="0" smtClean="0"/>
              <a:t>prototipação em papel</a:t>
            </a:r>
          </a:p>
        </p:txBody>
      </p:sp>
    </p:spTree>
    <p:extLst>
      <p:ext uri="{BB962C8B-B14F-4D97-AF65-F5344CB8AC3E}">
        <p14:creationId xmlns:p14="http://schemas.microsoft.com/office/powerpoint/2010/main" val="3115836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eaLnBrk="1" hangingPunct="1">
              <a:defRPr/>
            </a:pPr>
            <a:r>
              <a:rPr lang="pt-BR" dirty="0" smtClean="0"/>
              <a:t>Heurísticas de Nielsen (2/4)</a:t>
            </a:r>
            <a:endParaRPr lang="pt-BR" dirty="0"/>
          </a:p>
        </p:txBody>
      </p:sp>
      <p:sp>
        <p:nvSpPr>
          <p:cNvPr id="20482" name="Espaço Reservado para Conteúdo 2"/>
          <p:cNvSpPr>
            <a:spLocks noGrp="1"/>
          </p:cNvSpPr>
          <p:nvPr>
            <p:ph idx="1"/>
          </p:nvPr>
        </p:nvSpPr>
        <p:spPr/>
        <p:txBody>
          <a:bodyPr/>
          <a:lstStyle/>
          <a:p>
            <a:pPr eaLnBrk="1" hangingPunct="1"/>
            <a:r>
              <a:rPr lang="pt-BR" b="1" smtClean="0"/>
              <a:t>controle e liberdade do usuário</a:t>
            </a:r>
            <a:r>
              <a:rPr lang="pt-BR" smtClean="0"/>
              <a:t>: os usuários frequentemente realizam ações equivocadas no sistema e precisam de uma “saída de emergência” claramente marcada para sair do estado indesejado sem ter de percorrer um diálogo extenso. A interface deve permitir que o usuário desfaça e refaça suas ações</a:t>
            </a:r>
          </a:p>
          <a:p>
            <a:pPr eaLnBrk="1" hangingPunct="1"/>
            <a:r>
              <a:rPr lang="pt-BR" b="1" smtClean="0"/>
              <a:t>consistência e padronização</a:t>
            </a:r>
            <a:r>
              <a:rPr lang="pt-BR" smtClean="0"/>
              <a:t>: os usuários não devem ter de se perguntar se palavras, situações ou ações diferentes significam a mesma coisa. O designer deve seguir as convenções da plataforma ou do ambiente computacional</a:t>
            </a:r>
          </a:p>
          <a:p>
            <a:pPr eaLnBrk="1" hangingPunct="1"/>
            <a:r>
              <a:rPr lang="pt-BR" b="1" smtClean="0"/>
              <a:t>reconhecimento em vez de memorização</a:t>
            </a:r>
            <a:r>
              <a:rPr lang="pt-BR" smtClean="0"/>
              <a:t>: o designer deve tornar os objetos, as ações e opções visíveis. As instruções de uso do sistema devem estar visíveis ou facilmente acessíveis sempre que necessário</a:t>
            </a:r>
          </a:p>
          <a:p>
            <a:pPr eaLnBrk="1" hangingPunct="1"/>
            <a:endParaRPr lang="pt-BR"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eaLnBrk="1" hangingPunct="1">
              <a:defRPr/>
            </a:pPr>
            <a:r>
              <a:rPr lang="pt-BR" dirty="0" smtClean="0"/>
              <a:t>Prototipação em Papel</a:t>
            </a:r>
            <a:endParaRPr lang="pt-BR" dirty="0"/>
          </a:p>
        </p:txBody>
      </p:sp>
      <p:sp>
        <p:nvSpPr>
          <p:cNvPr id="69634" name="Espaço Reservado para Conteúdo 2"/>
          <p:cNvSpPr>
            <a:spLocks noGrp="1"/>
          </p:cNvSpPr>
          <p:nvPr>
            <p:ph idx="1"/>
          </p:nvPr>
        </p:nvSpPr>
        <p:spPr/>
        <p:txBody>
          <a:bodyPr/>
          <a:lstStyle/>
          <a:p>
            <a:pPr eaLnBrk="1" hangingPunct="1"/>
            <a:r>
              <a:rPr lang="pt-BR" smtClean="0"/>
              <a:t>método que avalia a </a:t>
            </a:r>
            <a:r>
              <a:rPr lang="pt-BR" b="1" smtClean="0"/>
              <a:t>usabilidade</a:t>
            </a:r>
            <a:r>
              <a:rPr lang="pt-BR" smtClean="0"/>
              <a:t> de um design de IHC </a:t>
            </a:r>
            <a:r>
              <a:rPr lang="pt-BR" b="1" smtClean="0"/>
              <a:t>representado em papel</a:t>
            </a:r>
            <a:r>
              <a:rPr lang="pt-BR" smtClean="0"/>
              <a:t>, através de simulações de uso com a participação de potenciais usuários</a:t>
            </a:r>
          </a:p>
          <a:p>
            <a:pPr eaLnBrk="1" hangingPunct="1"/>
            <a:r>
              <a:rPr lang="pt-BR" smtClean="0"/>
              <a:t>é um modo rápido e barato de identificar problemas de usabilidade com a participação dos usuários, antes mesmo de construir uma solução executável</a:t>
            </a:r>
          </a:p>
          <a:p>
            <a:pPr eaLnBrk="1" hangingPunct="1"/>
            <a:endParaRPr lang="pt-BR" smtClean="0"/>
          </a:p>
          <a:p>
            <a:pPr eaLnBrk="1" hangingPunct="1"/>
            <a:endParaRPr lang="pt-BR" smtClean="0"/>
          </a:p>
        </p:txBody>
      </p:sp>
      <p:pic>
        <p:nvPicPr>
          <p:cNvPr id="69635" name="Picture 3" descr="C:\Users\Bruno\Desktop\Lo-Fi_discussion2_-large.JPG"/>
          <p:cNvPicPr>
            <a:picLocks noChangeAspect="1" noChangeArrowheads="1"/>
          </p:cNvPicPr>
          <p:nvPr/>
        </p:nvPicPr>
        <p:blipFill>
          <a:blip r:embed="rId2"/>
          <a:srcRect/>
          <a:stretch>
            <a:fillRect/>
          </a:stretch>
        </p:blipFill>
        <p:spPr bwMode="auto">
          <a:xfrm>
            <a:off x="4643438" y="3933825"/>
            <a:ext cx="3636962" cy="2725738"/>
          </a:xfrm>
          <a:prstGeom prst="rect">
            <a:avLst/>
          </a:prstGeom>
          <a:noFill/>
          <a:ln w="9525">
            <a:noFill/>
            <a:miter lim="800000"/>
            <a:headEnd/>
            <a:tailEnd/>
          </a:ln>
        </p:spPr>
      </p:pic>
    </p:spTree>
    <p:extLst>
      <p:ext uri="{BB962C8B-B14F-4D97-AF65-F5344CB8AC3E}">
        <p14:creationId xmlns:p14="http://schemas.microsoft.com/office/powerpoint/2010/main" val="3540172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eaLnBrk="1" hangingPunct="1">
              <a:defRPr/>
            </a:pPr>
            <a:r>
              <a:rPr lang="pt-BR" dirty="0" smtClean="0"/>
              <a:t>Prototipação em Papel</a:t>
            </a:r>
            <a:endParaRPr lang="pt-BR" dirty="0"/>
          </a:p>
        </p:txBody>
      </p:sp>
      <p:sp>
        <p:nvSpPr>
          <p:cNvPr id="70658" name="Espaço Reservado para Conteúdo 2"/>
          <p:cNvSpPr>
            <a:spLocks noGrp="1"/>
          </p:cNvSpPr>
          <p:nvPr>
            <p:ph idx="1"/>
          </p:nvPr>
        </p:nvSpPr>
        <p:spPr>
          <a:xfrm>
            <a:off x="4932363" y="1484313"/>
            <a:ext cx="3455987" cy="4897437"/>
          </a:xfrm>
        </p:spPr>
        <p:txBody>
          <a:bodyPr/>
          <a:lstStyle/>
          <a:p>
            <a:pPr eaLnBrk="1" hangingPunct="1"/>
            <a:r>
              <a:rPr lang="pt-BR" sz="2000" smtClean="0"/>
              <a:t>os usuários simulam a execução de tarefas num protótipo em papel, falando, fazendo gestos ou escrevendo suas intenções de ação sobre o sistema</a:t>
            </a:r>
          </a:p>
          <a:p>
            <a:pPr eaLnBrk="1" hangingPunct="1"/>
            <a:r>
              <a:rPr lang="pt-BR" sz="2000" smtClean="0"/>
              <a:t>um avaliador atua como “computador” para simular em papel a execução do sistema e expressar suas reações em resposta às ações do usuário</a:t>
            </a:r>
          </a:p>
          <a:p>
            <a:pPr eaLnBrk="1" hangingPunct="1"/>
            <a:r>
              <a:rPr lang="pt-BR" sz="2000" smtClean="0"/>
              <a:t>outro avaliador observa e registra a experiência de uso simulada</a:t>
            </a:r>
          </a:p>
          <a:p>
            <a:pPr eaLnBrk="1" hangingPunct="1"/>
            <a:endParaRPr lang="pt-BR" sz="2000" smtClean="0"/>
          </a:p>
        </p:txBody>
      </p:sp>
      <p:pic>
        <p:nvPicPr>
          <p:cNvPr id="70659" name="Picture 2" descr="C:\Users\Bruno\Desktop\1276068552638.jpg"/>
          <p:cNvPicPr>
            <a:picLocks noChangeAspect="1" noChangeArrowheads="1"/>
          </p:cNvPicPr>
          <p:nvPr/>
        </p:nvPicPr>
        <p:blipFill>
          <a:blip r:embed="rId2"/>
          <a:srcRect l="5246"/>
          <a:stretch>
            <a:fillRect/>
          </a:stretch>
        </p:blipFill>
        <p:spPr bwMode="auto">
          <a:xfrm>
            <a:off x="565150" y="1628775"/>
            <a:ext cx="4367213" cy="3455988"/>
          </a:xfrm>
          <a:prstGeom prst="rect">
            <a:avLst/>
          </a:prstGeom>
          <a:noFill/>
          <a:ln w="9525">
            <a:noFill/>
            <a:miter lim="800000"/>
            <a:headEnd/>
            <a:tailEnd/>
          </a:ln>
        </p:spPr>
      </p:pic>
    </p:spTree>
    <p:extLst>
      <p:ext uri="{BB962C8B-B14F-4D97-AF65-F5344CB8AC3E}">
        <p14:creationId xmlns:p14="http://schemas.microsoft.com/office/powerpoint/2010/main" val="30275465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859713" cy="1143000"/>
          </a:xfrm>
        </p:spPr>
        <p:txBody>
          <a:bodyPr/>
          <a:lstStyle/>
          <a:p>
            <a:pPr eaLnBrk="1" hangingPunct="1">
              <a:defRPr/>
            </a:pPr>
            <a:r>
              <a:rPr lang="pt-BR" sz="4000" dirty="0" smtClean="0"/>
              <a:t>Preparação na Prototipação em Papel</a:t>
            </a:r>
            <a:endParaRPr lang="pt-BR" sz="4000" dirty="0"/>
          </a:p>
        </p:txBody>
      </p:sp>
      <p:pic>
        <p:nvPicPr>
          <p:cNvPr id="71682" name="Picture 2" descr="C:\Users\Bruno\Desktop\IMG_0723.jpg"/>
          <p:cNvPicPr>
            <a:picLocks noChangeAspect="1" noChangeArrowheads="1"/>
          </p:cNvPicPr>
          <p:nvPr/>
        </p:nvPicPr>
        <p:blipFill>
          <a:blip r:embed="rId2"/>
          <a:srcRect/>
          <a:stretch>
            <a:fillRect/>
          </a:stretch>
        </p:blipFill>
        <p:spPr bwMode="auto">
          <a:xfrm>
            <a:off x="547688" y="1481138"/>
            <a:ext cx="6256337" cy="5403850"/>
          </a:xfrm>
          <a:prstGeom prst="rect">
            <a:avLst/>
          </a:prstGeom>
          <a:noFill/>
          <a:ln w="9525">
            <a:noFill/>
            <a:miter lim="800000"/>
            <a:headEnd/>
            <a:tailEnd/>
          </a:ln>
        </p:spPr>
      </p:pic>
    </p:spTree>
    <p:extLst>
      <p:ext uri="{BB962C8B-B14F-4D97-AF65-F5344CB8AC3E}">
        <p14:creationId xmlns:p14="http://schemas.microsoft.com/office/powerpoint/2010/main" val="11959694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859713" cy="1143000"/>
          </a:xfrm>
        </p:spPr>
        <p:txBody>
          <a:bodyPr/>
          <a:lstStyle/>
          <a:p>
            <a:pPr eaLnBrk="1" hangingPunct="1">
              <a:defRPr/>
            </a:pPr>
            <a:r>
              <a:rPr lang="pt-BR" sz="4000" dirty="0" smtClean="0"/>
              <a:t>Preparação na Prototipação em Papel</a:t>
            </a:r>
            <a:endParaRPr lang="pt-BR" sz="4000" dirty="0"/>
          </a:p>
        </p:txBody>
      </p:sp>
      <p:pic>
        <p:nvPicPr>
          <p:cNvPr id="72706" name="Picture 3" descr="C:\Users\Bruno\Desktop\paper_prototyping.jpg"/>
          <p:cNvPicPr>
            <a:picLocks noChangeAspect="1" noChangeArrowheads="1"/>
          </p:cNvPicPr>
          <p:nvPr/>
        </p:nvPicPr>
        <p:blipFill>
          <a:blip r:embed="rId2"/>
          <a:srcRect/>
          <a:stretch>
            <a:fillRect/>
          </a:stretch>
        </p:blipFill>
        <p:spPr bwMode="auto">
          <a:xfrm>
            <a:off x="539750" y="1700213"/>
            <a:ext cx="7723188" cy="4895850"/>
          </a:xfrm>
          <a:prstGeom prst="rect">
            <a:avLst/>
          </a:prstGeom>
          <a:noFill/>
          <a:ln w="9525">
            <a:noFill/>
            <a:miter lim="800000"/>
            <a:headEnd/>
            <a:tailEnd/>
          </a:ln>
        </p:spPr>
      </p:pic>
    </p:spTree>
    <p:extLst>
      <p:ext uri="{BB962C8B-B14F-4D97-AF65-F5344CB8AC3E}">
        <p14:creationId xmlns:p14="http://schemas.microsoft.com/office/powerpoint/2010/main" val="6189765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859713" cy="1143000"/>
          </a:xfrm>
        </p:spPr>
        <p:txBody>
          <a:bodyPr/>
          <a:lstStyle/>
          <a:p>
            <a:pPr eaLnBrk="1" hangingPunct="1">
              <a:defRPr/>
            </a:pPr>
            <a:r>
              <a:rPr lang="pt-BR" sz="4000" dirty="0" smtClean="0"/>
              <a:t>Preparação na Prototipação em Papel</a:t>
            </a:r>
            <a:endParaRPr lang="pt-BR" sz="4000" dirty="0"/>
          </a:p>
        </p:txBody>
      </p:sp>
      <p:sp>
        <p:nvSpPr>
          <p:cNvPr id="73730" name="Espaço Reservado para Conteúdo 3"/>
          <p:cNvSpPr>
            <a:spLocks noGrp="1"/>
          </p:cNvSpPr>
          <p:nvPr>
            <p:ph idx="1"/>
          </p:nvPr>
        </p:nvSpPr>
        <p:spPr/>
        <p:txBody>
          <a:bodyPr/>
          <a:lstStyle/>
          <a:p>
            <a:pPr eaLnBrk="1" hangingPunct="1"/>
            <a:r>
              <a:rPr lang="pt-BR" smtClean="0"/>
              <a:t>o avaliador deve elaborar protótipos em papel:</a:t>
            </a:r>
          </a:p>
          <a:p>
            <a:pPr lvl="1" eaLnBrk="1" hangingPunct="1"/>
            <a:r>
              <a:rPr lang="pt-BR" smtClean="0"/>
              <a:t>parte “estática”: as telas do sistema com os principais elementos com os quais o usuário vai interagir</a:t>
            </a:r>
          </a:p>
          <a:p>
            <a:pPr lvl="1" eaLnBrk="1" hangingPunct="1"/>
            <a:r>
              <a:rPr lang="pt-BR" smtClean="0"/>
              <a:t>parte “dinâmica”: os itens de interface que se modificam, tais como menus, dicas, itens de alguma lista e resultados de busca </a:t>
            </a:r>
          </a:p>
          <a:p>
            <a:pPr eaLnBrk="1" hangingPunct="1"/>
            <a:r>
              <a:rPr lang="pt-BR" smtClean="0"/>
              <a:t>o que for possível prever deve ser preparado antes das simulações de uso. </a:t>
            </a:r>
          </a:p>
          <a:p>
            <a:pPr eaLnBrk="1" hangingPunct="1"/>
            <a:r>
              <a:rPr lang="pt-BR" smtClean="0"/>
              <a:t>o que não for possível será desenhado no papel durante as simulações </a:t>
            </a:r>
          </a:p>
        </p:txBody>
      </p:sp>
    </p:spTree>
    <p:extLst>
      <p:ext uri="{BB962C8B-B14F-4D97-AF65-F5344CB8AC3E}">
        <p14:creationId xmlns:p14="http://schemas.microsoft.com/office/powerpoint/2010/main" val="10935297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859713" cy="1143000"/>
          </a:xfrm>
        </p:spPr>
        <p:txBody>
          <a:bodyPr/>
          <a:lstStyle/>
          <a:p>
            <a:pPr eaLnBrk="1" hangingPunct="1">
              <a:defRPr/>
            </a:pPr>
            <a:r>
              <a:rPr lang="pt-BR" sz="4000" dirty="0" smtClean="0"/>
              <a:t>Atividades da Prototipação em Papel</a:t>
            </a:r>
            <a:endParaRPr lang="pt-BR" sz="4000" dirty="0"/>
          </a:p>
        </p:txBody>
      </p:sp>
      <p:pic>
        <p:nvPicPr>
          <p:cNvPr id="74754" name="Picture 2"/>
          <p:cNvPicPr>
            <a:picLocks noChangeAspect="1" noChangeArrowheads="1"/>
          </p:cNvPicPr>
          <p:nvPr/>
        </p:nvPicPr>
        <p:blipFill>
          <a:blip r:embed="rId2"/>
          <a:srcRect/>
          <a:stretch>
            <a:fillRect/>
          </a:stretch>
        </p:blipFill>
        <p:spPr bwMode="auto">
          <a:xfrm>
            <a:off x="339725" y="1557338"/>
            <a:ext cx="7688263" cy="4679950"/>
          </a:xfrm>
          <a:prstGeom prst="rect">
            <a:avLst/>
          </a:prstGeom>
          <a:noFill/>
          <a:ln w="9525">
            <a:noFill/>
            <a:miter lim="800000"/>
            <a:headEnd/>
            <a:tailEnd/>
          </a:ln>
        </p:spPr>
      </p:pic>
    </p:spTree>
    <p:extLst>
      <p:ext uri="{BB962C8B-B14F-4D97-AF65-F5344CB8AC3E}">
        <p14:creationId xmlns:p14="http://schemas.microsoft.com/office/powerpoint/2010/main" val="23884592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ítulo 1"/>
          <p:cNvSpPr>
            <a:spLocks noGrp="1"/>
          </p:cNvSpPr>
          <p:nvPr>
            <p:ph type="title" idx="4294967295"/>
          </p:nvPr>
        </p:nvSpPr>
        <p:spPr bwMode="auto">
          <a:xfrm>
            <a:off x="457200" y="274638"/>
            <a:ext cx="7931150" cy="1143000"/>
          </a:xfrm>
        </p:spPr>
        <p:txBody>
          <a:bodyPr wrap="square" numCol="1" anchorCtr="0" compatLnSpc="1">
            <a:prstTxWarp prst="textNoShape">
              <a:avLst/>
            </a:prstTxWarp>
          </a:bodyPr>
          <a:lstStyle/>
          <a:p>
            <a:pPr eaLnBrk="1" hangingPunct="1">
              <a:defRPr/>
            </a:pPr>
            <a:r>
              <a:rPr lang="pt-BR" smtClean="0"/>
              <a:t>Percurso Cognitivo</a:t>
            </a:r>
          </a:p>
        </p:txBody>
      </p:sp>
      <p:sp>
        <p:nvSpPr>
          <p:cNvPr id="55298" name="Espaço Reservado para Conteúdo 2"/>
          <p:cNvSpPr>
            <a:spLocks noGrp="1"/>
          </p:cNvSpPr>
          <p:nvPr>
            <p:ph idx="4294967295"/>
          </p:nvPr>
        </p:nvSpPr>
        <p:spPr/>
        <p:txBody>
          <a:bodyPr/>
          <a:lstStyle/>
          <a:p>
            <a:pPr eaLnBrk="1" hangingPunct="1"/>
            <a:r>
              <a:rPr lang="pt-BR" smtClean="0"/>
              <a:t>método de avaliação de IHC cujo principal objetivo é avaliar a </a:t>
            </a:r>
            <a:r>
              <a:rPr lang="pt-BR" b="1" smtClean="0"/>
              <a:t>facilidade de aprendizado </a:t>
            </a:r>
            <a:r>
              <a:rPr lang="pt-BR" smtClean="0"/>
              <a:t>de um sistema interativo, através da exploração da sua interface </a:t>
            </a:r>
          </a:p>
          <a:p>
            <a:pPr eaLnBrk="1" hangingPunct="1"/>
            <a:r>
              <a:rPr lang="pt-BR" smtClean="0"/>
              <a:t>motivado pela preferência de muitas pessoas em “aprenderem fazendo”, em vez de aprenderem através de treinamentos, leitura de manuais, etc.</a:t>
            </a:r>
          </a:p>
          <a:p>
            <a:pPr eaLnBrk="1" hangingPunct="1"/>
            <a:r>
              <a:rPr lang="pt-BR" smtClean="0"/>
              <a:t>considera principalmente a correspondência entre o modelo conceitual dos usuários e a imagem do sistema, no que tange à conceitualização da tarefa, ao vocabulário utilizado e à resposta do sistema a cada ação realizada</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p:txBody>
          <a:bodyPr/>
          <a:lstStyle/>
          <a:p>
            <a:pPr eaLnBrk="1" hangingPunct="1">
              <a:defRPr/>
            </a:pPr>
            <a:r>
              <a:rPr lang="pt-BR" dirty="0" smtClean="0"/>
              <a:t>Atividades do Percurso Cognitivo</a:t>
            </a:r>
            <a:endParaRPr lang="pt-BR" dirty="0"/>
          </a:p>
        </p:txBody>
      </p:sp>
      <p:pic>
        <p:nvPicPr>
          <p:cNvPr id="56322" name="Picture 2"/>
          <p:cNvPicPr>
            <a:picLocks noChangeAspect="1" noChangeArrowheads="1"/>
          </p:cNvPicPr>
          <p:nvPr/>
        </p:nvPicPr>
        <p:blipFill>
          <a:blip r:embed="rId2"/>
          <a:srcRect/>
          <a:stretch>
            <a:fillRect/>
          </a:stretch>
        </p:blipFill>
        <p:spPr bwMode="auto">
          <a:xfrm>
            <a:off x="1619250" y="1525588"/>
            <a:ext cx="5635625" cy="5216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p:txBody>
          <a:bodyPr/>
          <a:lstStyle/>
          <a:p>
            <a:pPr eaLnBrk="1" hangingPunct="1">
              <a:defRPr/>
            </a:pPr>
            <a:r>
              <a:rPr lang="pt-BR" sz="4000" dirty="0" smtClean="0"/>
              <a:t>Tipos de Correção de Problemas no Percurso Cognitivo (1/2)</a:t>
            </a:r>
            <a:endParaRPr lang="pt-BR" sz="4000" dirty="0"/>
          </a:p>
        </p:txBody>
      </p:sp>
      <p:sp>
        <p:nvSpPr>
          <p:cNvPr id="57346" name="Espaço Reservado para Conteúdo 2"/>
          <p:cNvSpPr>
            <a:spLocks noGrp="1"/>
          </p:cNvSpPr>
          <p:nvPr>
            <p:ph idx="4294967295"/>
          </p:nvPr>
        </p:nvSpPr>
        <p:spPr/>
        <p:txBody>
          <a:bodyPr/>
          <a:lstStyle/>
          <a:p>
            <a:pPr eaLnBrk="1" hangingPunct="1"/>
            <a:r>
              <a:rPr lang="pt-BR" sz="2000" smtClean="0"/>
              <a:t>Se o usuário não tentar fazer a coisa certa (</a:t>
            </a:r>
            <a:r>
              <a:rPr lang="pt-BR" sz="2000" i="1" smtClean="0"/>
              <a:t>O usuário tentaria alcançar o efeito desejado?</a:t>
            </a:r>
            <a:r>
              <a:rPr lang="pt-BR" sz="2000" smtClean="0"/>
              <a:t>), há pelo menos três soluções possíveis:</a:t>
            </a:r>
          </a:p>
          <a:p>
            <a:pPr lvl="1" eaLnBrk="1" hangingPunct="1"/>
            <a:r>
              <a:rPr lang="pt-BR" sz="1800" smtClean="0"/>
              <a:t>eliminar a ação, combinando-a com outras ações ou deixar o sistema executá-la sozinho</a:t>
            </a:r>
          </a:p>
          <a:p>
            <a:pPr lvl="1" eaLnBrk="1" hangingPunct="1"/>
            <a:r>
              <a:rPr lang="pt-BR" sz="1800" smtClean="0"/>
              <a:t>fornecer uma instrução ou indicação de que a ação precisa ser realizada</a:t>
            </a:r>
          </a:p>
          <a:p>
            <a:pPr lvl="1" eaLnBrk="1" hangingPunct="1"/>
            <a:r>
              <a:rPr lang="pt-BR" sz="1800" smtClean="0"/>
              <a:t>modificar alguma parte da tarefa para que o usuário entenda a necessidade dessa ação.</a:t>
            </a:r>
          </a:p>
          <a:p>
            <a:pPr eaLnBrk="1" hangingPunct="1"/>
            <a:r>
              <a:rPr lang="pt-BR" sz="2000" smtClean="0"/>
              <a:t>Se o usuário formula a intenção correta mas não sabe que a ação está disponível na interface (</a:t>
            </a:r>
            <a:r>
              <a:rPr lang="pt-BR" sz="2000" i="1" smtClean="0"/>
              <a:t>O usuário saberá que a ação correta está disponível?</a:t>
            </a:r>
            <a:r>
              <a:rPr lang="pt-BR" sz="2000" smtClean="0"/>
              <a:t>), a solução pode ser tornar a ação mais evidente.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p:txBody>
          <a:bodyPr/>
          <a:lstStyle/>
          <a:p>
            <a:pPr eaLnBrk="1" hangingPunct="1">
              <a:defRPr/>
            </a:pPr>
            <a:r>
              <a:rPr lang="pt-BR" sz="4000" dirty="0" smtClean="0"/>
              <a:t>Tipos de Correção de Problemas no Percurso Cognitivo (2/2)</a:t>
            </a:r>
            <a:endParaRPr lang="pt-BR" sz="4000" dirty="0"/>
          </a:p>
        </p:txBody>
      </p:sp>
      <p:sp>
        <p:nvSpPr>
          <p:cNvPr id="58370" name="Espaço Reservado para Conteúdo 2"/>
          <p:cNvSpPr>
            <a:spLocks noGrp="1"/>
          </p:cNvSpPr>
          <p:nvPr>
            <p:ph idx="4294967295"/>
          </p:nvPr>
        </p:nvSpPr>
        <p:spPr/>
        <p:txBody>
          <a:bodyPr/>
          <a:lstStyle/>
          <a:p>
            <a:pPr eaLnBrk="1" hangingPunct="1"/>
            <a:r>
              <a:rPr lang="pt-BR" sz="2000" smtClean="0"/>
              <a:t>Se o usuário não for capaz de mapear seu objetivo nas ações disponíveis na interface (</a:t>
            </a:r>
            <a:r>
              <a:rPr lang="pt-BR" sz="2000" i="1" smtClean="0"/>
              <a:t>O usuário conseguirá associar a ação correta com o efeito que está tentando atingir?</a:t>
            </a:r>
            <a:r>
              <a:rPr lang="pt-BR" sz="2000" smtClean="0"/>
              <a:t>), pode ser necessário renomear as ações e reescrever as instruções da interface. </a:t>
            </a:r>
          </a:p>
          <a:p>
            <a:pPr eaLnBrk="1" hangingPunct="1"/>
            <a:r>
              <a:rPr lang="pt-BR" sz="2000" smtClean="0"/>
              <a:t>Se o usuário não for capaz de perceber que está caminhando para concluir a tarefa (</a:t>
            </a:r>
            <a:r>
              <a:rPr lang="pt-BR" sz="2000" i="1" smtClean="0"/>
              <a:t>O usuário perceberá que está progredindo em direção à conclusão da tarefa?</a:t>
            </a:r>
            <a:r>
              <a:rPr lang="pt-BR" sz="2000" smtClean="0"/>
              <a:t>), as respostas (</a:t>
            </a:r>
            <a:r>
              <a:rPr lang="pt-BR" sz="2000" i="1" smtClean="0"/>
              <a:t>feedbacks</a:t>
            </a:r>
            <a:r>
              <a:rPr lang="pt-BR" sz="2000" smtClean="0"/>
              <a:t>) do sistema devem ser destacadas ou expressas mais claramente.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eaLnBrk="1" hangingPunct="1">
              <a:defRPr/>
            </a:pPr>
            <a:r>
              <a:rPr lang="pt-BR" dirty="0" smtClean="0"/>
              <a:t>Heurísticas de Nielsen (3/4)</a:t>
            </a:r>
            <a:endParaRPr lang="pt-BR" dirty="0"/>
          </a:p>
        </p:txBody>
      </p:sp>
      <p:sp>
        <p:nvSpPr>
          <p:cNvPr id="21506" name="Espaço Reservado para Conteúdo 2"/>
          <p:cNvSpPr>
            <a:spLocks noGrp="1"/>
          </p:cNvSpPr>
          <p:nvPr>
            <p:ph idx="1"/>
          </p:nvPr>
        </p:nvSpPr>
        <p:spPr/>
        <p:txBody>
          <a:bodyPr/>
          <a:lstStyle/>
          <a:p>
            <a:pPr eaLnBrk="1" hangingPunct="1"/>
            <a:r>
              <a:rPr lang="pt-BR" b="1" smtClean="0"/>
              <a:t>flexibilidade e eficiência de uso</a:t>
            </a:r>
            <a:r>
              <a:rPr lang="pt-BR" smtClean="0"/>
              <a:t>: aceleradores podem tornar a interação do usuário mais rápida e eﬁciente, permitindo que o sistema consiga servir igualmente bem os usuários experientes e inexperientes</a:t>
            </a:r>
          </a:p>
          <a:p>
            <a:pPr eaLnBrk="1" hangingPunct="1"/>
            <a:r>
              <a:rPr lang="pt-BR" b="1" smtClean="0"/>
              <a:t>projeto estético e minimalista</a:t>
            </a:r>
            <a:r>
              <a:rPr lang="pt-BR" smtClean="0"/>
              <a:t>: a interface não deve conter informação que seja irrelevante ou raramente necessária. Cada unidade extra de informação em uma interface reduz sua visibilidade relativa, pois compete com as demais unidades de informação pela atenção do usuário</a:t>
            </a:r>
          </a:p>
          <a:p>
            <a:pPr eaLnBrk="1" hangingPunct="1"/>
            <a:r>
              <a:rPr lang="pt-BR" b="1" smtClean="0"/>
              <a:t>prevenção de erros</a:t>
            </a:r>
            <a:r>
              <a:rPr lang="pt-BR" smtClean="0"/>
              <a:t>: melhor do que uma boa mensagem de erro é um projeto cuidadoso que evite que um problema ocorra, caso isso seja possível</a:t>
            </a:r>
          </a:p>
          <a:p>
            <a:pPr eaLnBrk="1" hangingPunct="1"/>
            <a:endParaRPr lang="pt-BR"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ítulo 1"/>
          <p:cNvSpPr>
            <a:spLocks noGrp="1"/>
          </p:cNvSpPr>
          <p:nvPr>
            <p:ph type="title"/>
          </p:nvPr>
        </p:nvSpPr>
        <p:spPr bwMode="auto">
          <a:xfrm>
            <a:off x="457200" y="274638"/>
            <a:ext cx="8002588" cy="1143000"/>
          </a:xfrm>
        </p:spPr>
        <p:txBody>
          <a:bodyPr wrap="square" numCol="1" anchorCtr="0" compatLnSpc="1">
            <a:prstTxWarp prst="textNoShape">
              <a:avLst/>
            </a:prstTxWarp>
          </a:bodyPr>
          <a:lstStyle/>
          <a:p>
            <a:pPr eaLnBrk="1" hangingPunct="1">
              <a:defRPr/>
            </a:pPr>
            <a:r>
              <a:rPr lang="pt-BR" sz="4200" smtClean="0"/>
              <a:t>Resumo Comparativo dos Métodos</a:t>
            </a:r>
          </a:p>
        </p:txBody>
      </p:sp>
      <p:sp>
        <p:nvSpPr>
          <p:cNvPr id="75778" name="Espaço Reservado para Conteúdo 2"/>
          <p:cNvSpPr>
            <a:spLocks noGrp="1"/>
          </p:cNvSpPr>
          <p:nvPr>
            <p:ph idx="1"/>
          </p:nvPr>
        </p:nvSpPr>
        <p:spPr/>
        <p:txBody>
          <a:bodyPr/>
          <a:lstStyle/>
          <a:p>
            <a:pPr marL="114300" indent="0" eaLnBrk="1" hangingPunct="1">
              <a:buFont typeface="Arial" charset="0"/>
              <a:buNone/>
            </a:pPr>
            <a:r>
              <a:rPr lang="pt-BR" b="1" smtClean="0"/>
              <a:t>aspectos geralmente avaliados</a:t>
            </a:r>
          </a:p>
        </p:txBody>
      </p:sp>
      <p:pic>
        <p:nvPicPr>
          <p:cNvPr id="75779" name="Picture 2"/>
          <p:cNvPicPr>
            <a:picLocks noChangeAspect="1" noChangeArrowheads="1"/>
          </p:cNvPicPr>
          <p:nvPr/>
        </p:nvPicPr>
        <p:blipFill>
          <a:blip r:embed="rId2"/>
          <a:srcRect/>
          <a:stretch>
            <a:fillRect/>
          </a:stretch>
        </p:blipFill>
        <p:spPr bwMode="auto">
          <a:xfrm>
            <a:off x="395288" y="1989138"/>
            <a:ext cx="7843837" cy="4679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ítulo 1"/>
          <p:cNvSpPr>
            <a:spLocks noGrp="1"/>
          </p:cNvSpPr>
          <p:nvPr>
            <p:ph type="title"/>
          </p:nvPr>
        </p:nvSpPr>
        <p:spPr bwMode="auto">
          <a:xfrm>
            <a:off x="457200" y="274638"/>
            <a:ext cx="8002588" cy="1143000"/>
          </a:xfrm>
        </p:spPr>
        <p:txBody>
          <a:bodyPr wrap="square" numCol="1" anchorCtr="0" compatLnSpc="1">
            <a:prstTxWarp prst="textNoShape">
              <a:avLst/>
            </a:prstTxWarp>
          </a:bodyPr>
          <a:lstStyle/>
          <a:p>
            <a:pPr eaLnBrk="1" hangingPunct="1">
              <a:defRPr/>
            </a:pPr>
            <a:r>
              <a:rPr lang="pt-BR" sz="4200" smtClean="0"/>
              <a:t>Resumo Comparativo dos Métodos</a:t>
            </a:r>
          </a:p>
        </p:txBody>
      </p:sp>
      <p:sp>
        <p:nvSpPr>
          <p:cNvPr id="76802" name="Espaço Reservado para Conteúdo 2"/>
          <p:cNvSpPr>
            <a:spLocks noGrp="1"/>
          </p:cNvSpPr>
          <p:nvPr>
            <p:ph idx="1"/>
          </p:nvPr>
        </p:nvSpPr>
        <p:spPr/>
        <p:txBody>
          <a:bodyPr/>
          <a:lstStyle/>
          <a:p>
            <a:pPr marL="114300" indent="0" eaLnBrk="1" hangingPunct="1">
              <a:buFont typeface="Arial" charset="0"/>
              <a:buNone/>
            </a:pPr>
            <a:r>
              <a:rPr lang="pt-BR" b="1" smtClean="0"/>
              <a:t>quando cada método de  avaliação costuma ser utilizado</a:t>
            </a:r>
          </a:p>
        </p:txBody>
      </p:sp>
      <p:pic>
        <p:nvPicPr>
          <p:cNvPr id="76803" name="Picture 2"/>
          <p:cNvPicPr>
            <a:picLocks noChangeAspect="1" noChangeArrowheads="1"/>
          </p:cNvPicPr>
          <p:nvPr/>
        </p:nvPicPr>
        <p:blipFill>
          <a:blip r:embed="rId2"/>
          <a:srcRect/>
          <a:stretch>
            <a:fillRect/>
          </a:stretch>
        </p:blipFill>
        <p:spPr bwMode="auto">
          <a:xfrm>
            <a:off x="323850" y="2060575"/>
            <a:ext cx="7618413" cy="4537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ítulo 1"/>
          <p:cNvSpPr>
            <a:spLocks noGrp="1"/>
          </p:cNvSpPr>
          <p:nvPr>
            <p:ph type="title"/>
          </p:nvPr>
        </p:nvSpPr>
        <p:spPr bwMode="auto">
          <a:xfrm>
            <a:off x="457200" y="274638"/>
            <a:ext cx="8002588" cy="1143000"/>
          </a:xfrm>
        </p:spPr>
        <p:txBody>
          <a:bodyPr wrap="square" numCol="1" anchorCtr="0" compatLnSpc="1">
            <a:prstTxWarp prst="textNoShape">
              <a:avLst/>
            </a:prstTxWarp>
          </a:bodyPr>
          <a:lstStyle/>
          <a:p>
            <a:pPr eaLnBrk="1" hangingPunct="1">
              <a:defRPr/>
            </a:pPr>
            <a:r>
              <a:rPr lang="pt-BR" sz="4200" smtClean="0"/>
              <a:t>Resumo Comparativo dos Métodos</a:t>
            </a:r>
          </a:p>
        </p:txBody>
      </p:sp>
      <p:sp>
        <p:nvSpPr>
          <p:cNvPr id="77826" name="Espaço Reservado para Conteúdo 2"/>
          <p:cNvSpPr>
            <a:spLocks noGrp="1"/>
          </p:cNvSpPr>
          <p:nvPr>
            <p:ph idx="1"/>
          </p:nvPr>
        </p:nvSpPr>
        <p:spPr/>
        <p:txBody>
          <a:bodyPr/>
          <a:lstStyle/>
          <a:p>
            <a:pPr marL="114300" indent="0" eaLnBrk="1" hangingPunct="1">
              <a:buFont typeface="Arial" charset="0"/>
              <a:buNone/>
            </a:pPr>
            <a:r>
              <a:rPr lang="pt-BR" b="1" smtClean="0"/>
              <a:t>tipos de dados produzidos</a:t>
            </a:r>
          </a:p>
        </p:txBody>
      </p:sp>
      <p:pic>
        <p:nvPicPr>
          <p:cNvPr id="77827" name="Picture 2"/>
          <p:cNvPicPr>
            <a:picLocks noChangeAspect="1" noChangeArrowheads="1"/>
          </p:cNvPicPr>
          <p:nvPr/>
        </p:nvPicPr>
        <p:blipFill>
          <a:blip r:embed="rId2"/>
          <a:srcRect/>
          <a:stretch>
            <a:fillRect/>
          </a:stretch>
        </p:blipFill>
        <p:spPr bwMode="auto">
          <a:xfrm>
            <a:off x="528638" y="2047875"/>
            <a:ext cx="5915025" cy="4694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eaLnBrk="1" hangingPunct="1">
              <a:defRPr/>
            </a:pPr>
            <a:r>
              <a:rPr lang="pt-BR" dirty="0" smtClean="0"/>
              <a:t>Atividades extraclasse</a:t>
            </a:r>
            <a:endParaRPr lang="pt-BR" dirty="0"/>
          </a:p>
        </p:txBody>
      </p:sp>
      <p:sp>
        <p:nvSpPr>
          <p:cNvPr id="78850" name="Espaço Reservado para Conteúdo 2"/>
          <p:cNvSpPr>
            <a:spLocks noGrp="1"/>
          </p:cNvSpPr>
          <p:nvPr>
            <p:ph idx="1"/>
          </p:nvPr>
        </p:nvSpPr>
        <p:spPr/>
        <p:txBody>
          <a:bodyPr/>
          <a:lstStyle/>
          <a:p>
            <a:pPr eaLnBrk="1" hangingPunct="1"/>
            <a:r>
              <a:rPr lang="pt-BR" smtClean="0"/>
              <a:t>Leitura do Capítulo 10</a:t>
            </a:r>
          </a:p>
          <a:p>
            <a:pPr eaLnBrk="1" hangingPunct="1"/>
            <a:r>
              <a:rPr lang="pt-BR" smtClean="0"/>
              <a:t>Realização das atividades do Capítulo 10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eaLnBrk="1" hangingPunct="1">
              <a:defRPr/>
            </a:pPr>
            <a:r>
              <a:rPr lang="pt-BR" dirty="0" smtClean="0"/>
              <a:t>Heurísticas de Nielsen (4/4)</a:t>
            </a:r>
            <a:endParaRPr lang="pt-BR" dirty="0"/>
          </a:p>
        </p:txBody>
      </p:sp>
      <p:sp>
        <p:nvSpPr>
          <p:cNvPr id="22530" name="Espaço Reservado para Conteúdo 2"/>
          <p:cNvSpPr>
            <a:spLocks noGrp="1"/>
          </p:cNvSpPr>
          <p:nvPr>
            <p:ph idx="1"/>
          </p:nvPr>
        </p:nvSpPr>
        <p:spPr/>
        <p:txBody>
          <a:bodyPr/>
          <a:lstStyle/>
          <a:p>
            <a:pPr eaLnBrk="1" hangingPunct="1"/>
            <a:r>
              <a:rPr lang="pt-BR" b="1" smtClean="0"/>
              <a:t>ajude os usuários a reconhecerem, diagnosticarem e se recuperarem de erros</a:t>
            </a:r>
            <a:r>
              <a:rPr lang="pt-BR" smtClean="0"/>
              <a:t>: as mensagens de erro devem ser expressas em linguagem simples (sem códigos indecifráveis), indicar precisamente o problema e sugerir uma solução de forma construtiva</a:t>
            </a:r>
          </a:p>
          <a:p>
            <a:pPr eaLnBrk="1" hangingPunct="1"/>
            <a:r>
              <a:rPr lang="pt-BR" b="1" smtClean="0"/>
              <a:t>ajuda e documentação</a:t>
            </a:r>
            <a:r>
              <a:rPr lang="pt-BR" smtClean="0"/>
              <a:t>: é necessário oferecer ajuda e documentação de alta qualidade. Tais informações devem ser facilmente encontradas, focadas na tarefa do usuário, enumerar passos concretos a serem realizados e não ser muito extensas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786688" cy="1143000"/>
          </a:xfrm>
        </p:spPr>
        <p:txBody>
          <a:bodyPr/>
          <a:lstStyle/>
          <a:p>
            <a:pPr eaLnBrk="1" hangingPunct="1">
              <a:defRPr/>
            </a:pPr>
            <a:r>
              <a:rPr lang="pt-BR" sz="4500" dirty="0" smtClean="0"/>
              <a:t>Atividades da Avaliação Heurística</a:t>
            </a:r>
            <a:endParaRPr lang="pt-BR" sz="4500" dirty="0"/>
          </a:p>
        </p:txBody>
      </p:sp>
      <p:pic>
        <p:nvPicPr>
          <p:cNvPr id="23554" name="Picture 2"/>
          <p:cNvPicPr>
            <a:picLocks noChangeAspect="1" noChangeArrowheads="1"/>
          </p:cNvPicPr>
          <p:nvPr/>
        </p:nvPicPr>
        <p:blipFill>
          <a:blip r:embed="rId2"/>
          <a:srcRect/>
          <a:stretch>
            <a:fillRect/>
          </a:stretch>
        </p:blipFill>
        <p:spPr bwMode="auto">
          <a:xfrm>
            <a:off x="107950" y="1916113"/>
            <a:ext cx="8245475" cy="4033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859713" cy="1143000"/>
          </a:xfrm>
        </p:spPr>
        <p:txBody>
          <a:bodyPr/>
          <a:lstStyle/>
          <a:p>
            <a:pPr eaLnBrk="1" hangingPunct="1">
              <a:defRPr/>
            </a:pPr>
            <a:r>
              <a:rPr lang="pt-BR" sz="3600" dirty="0" smtClean="0"/>
              <a:t>Relato de Problemas na Avaliação Heurística</a:t>
            </a:r>
            <a:endParaRPr lang="pt-BR" sz="3600" dirty="0"/>
          </a:p>
        </p:txBody>
      </p:sp>
      <p:sp>
        <p:nvSpPr>
          <p:cNvPr id="3" name="Espaço Reservado para Conteúdo 2"/>
          <p:cNvSpPr>
            <a:spLocks noGrp="1"/>
          </p:cNvSpPr>
          <p:nvPr>
            <p:ph idx="1"/>
          </p:nvPr>
        </p:nvSpPr>
        <p:spPr>
          <a:xfrm>
            <a:off x="395288" y="1652588"/>
            <a:ext cx="7620000" cy="4800600"/>
          </a:xfrm>
        </p:spPr>
        <p:txBody>
          <a:bodyPr/>
          <a:lstStyle/>
          <a:p>
            <a:pPr marL="114300" indent="0" eaLnBrk="1" hangingPunct="1">
              <a:spcAft>
                <a:spcPts val="600"/>
              </a:spcAft>
              <a:buFont typeface="Arial" charset="0"/>
              <a:buNone/>
              <a:defRPr/>
            </a:pPr>
            <a:r>
              <a:rPr lang="pt-BR" dirty="0"/>
              <a:t>Para cada problema </a:t>
            </a:r>
            <a:r>
              <a:rPr lang="pt-BR" dirty="0" smtClean="0"/>
              <a:t>identificado</a:t>
            </a:r>
            <a:r>
              <a:rPr lang="pt-BR" dirty="0"/>
              <a:t>, o avaliador deve anotar: </a:t>
            </a:r>
            <a:endParaRPr lang="pt-BR" dirty="0" smtClean="0"/>
          </a:p>
          <a:p>
            <a:pPr eaLnBrk="1" hangingPunct="1">
              <a:defRPr/>
            </a:pPr>
            <a:r>
              <a:rPr lang="pt-BR" dirty="0" smtClean="0"/>
              <a:t>qual </a:t>
            </a:r>
            <a:r>
              <a:rPr lang="pt-BR" dirty="0"/>
              <a:t>diretriz foi </a:t>
            </a:r>
            <a:r>
              <a:rPr lang="pt-BR" dirty="0" smtClean="0"/>
              <a:t>violada</a:t>
            </a:r>
            <a:r>
              <a:rPr lang="pt-BR" dirty="0"/>
              <a:t>, </a:t>
            </a:r>
            <a:endParaRPr lang="pt-BR" dirty="0" smtClean="0"/>
          </a:p>
          <a:p>
            <a:pPr eaLnBrk="1" hangingPunct="1">
              <a:defRPr/>
            </a:pPr>
            <a:r>
              <a:rPr lang="pt-BR" dirty="0" smtClean="0"/>
              <a:t>em </a:t>
            </a:r>
            <a:r>
              <a:rPr lang="pt-BR" dirty="0"/>
              <a:t>que local o problema foi encontrado (em que tela e envolvendo quais </a:t>
            </a:r>
            <a:r>
              <a:rPr lang="pt-BR" dirty="0" smtClean="0"/>
              <a:t>elementos </a:t>
            </a:r>
            <a:r>
              <a:rPr lang="pt-BR" dirty="0"/>
              <a:t>de interface), </a:t>
            </a:r>
            <a:endParaRPr lang="pt-BR" dirty="0" smtClean="0"/>
          </a:p>
          <a:p>
            <a:pPr eaLnBrk="1" hangingPunct="1">
              <a:defRPr/>
            </a:pPr>
            <a:r>
              <a:rPr lang="pt-BR" dirty="0" smtClean="0"/>
              <a:t>qual </a:t>
            </a:r>
            <a:r>
              <a:rPr lang="pt-BR" dirty="0"/>
              <a:t>a gravidade do problema e </a:t>
            </a:r>
            <a:endParaRPr lang="pt-BR" dirty="0" smtClean="0"/>
          </a:p>
          <a:p>
            <a:pPr eaLnBrk="1" hangingPunct="1">
              <a:defRPr/>
            </a:pPr>
            <a:r>
              <a:rPr lang="pt-BR" dirty="0" smtClean="0"/>
              <a:t>uma justificativa </a:t>
            </a:r>
            <a:r>
              <a:rPr lang="pt-BR" dirty="0"/>
              <a:t>de por que aquilo </a:t>
            </a:r>
            <a:r>
              <a:rPr lang="pt-BR" dirty="0" smtClean="0"/>
              <a:t>é  </a:t>
            </a:r>
            <a:r>
              <a:rPr lang="pt-BR" dirty="0"/>
              <a:t>um  </a:t>
            </a:r>
            <a:r>
              <a:rPr lang="pt-BR" dirty="0" smtClean="0"/>
              <a:t>problema</a:t>
            </a:r>
          </a:p>
          <a:p>
            <a:pPr eaLnBrk="1" hangingPunct="1">
              <a:defRPr/>
            </a:pPr>
            <a:r>
              <a:rPr lang="pt-BR" dirty="0" smtClean="0"/>
              <a:t>também  pode  </a:t>
            </a:r>
            <a:r>
              <a:rPr lang="pt-BR" dirty="0"/>
              <a:t>anotar  ideias  de  </a:t>
            </a:r>
            <a:r>
              <a:rPr lang="pt-BR" dirty="0" smtClean="0"/>
              <a:t>soluções</a:t>
            </a:r>
            <a:endParaRPr lang="pt-B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rbosa e Silva 2010 modelo">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mposto">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ê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slide01</Template>
  <TotalTime>2263</TotalTime>
  <Words>4455</Words>
  <Application>Microsoft Office PowerPoint</Application>
  <PresentationFormat>Apresentação na tela (4:3)</PresentationFormat>
  <Paragraphs>303</Paragraphs>
  <Slides>63</Slides>
  <Notes>2</Notes>
  <HiddenSlides>0</HiddenSlides>
  <MMClips>0</MMClips>
  <ScaleCrop>false</ScaleCrop>
  <HeadingPairs>
    <vt:vector size="4" baseType="variant">
      <vt:variant>
        <vt:lpstr>Tema</vt:lpstr>
      </vt:variant>
      <vt:variant>
        <vt:i4>1</vt:i4>
      </vt:variant>
      <vt:variant>
        <vt:lpstr>Títulos de slides</vt:lpstr>
      </vt:variant>
      <vt:variant>
        <vt:i4>63</vt:i4>
      </vt:variant>
    </vt:vector>
  </HeadingPairs>
  <TitlesOfParts>
    <vt:vector size="64" baseType="lpstr">
      <vt:lpstr>Barbosa e Silva 2010 modelo</vt:lpstr>
      <vt:lpstr>Métodos de  Avaliação de IHC</vt:lpstr>
      <vt:lpstr>Avaliação de IHC através de Inspeção</vt:lpstr>
      <vt:lpstr>Avaliação Heurística</vt:lpstr>
      <vt:lpstr>Heurísticas de Nielsen (1/4)</vt:lpstr>
      <vt:lpstr>Heurísticas de Nielsen (2/4)</vt:lpstr>
      <vt:lpstr>Heurísticas de Nielsen (3/4)</vt:lpstr>
      <vt:lpstr>Heurísticas de Nielsen (4/4)</vt:lpstr>
      <vt:lpstr>Atividades da Avaliação Heurística</vt:lpstr>
      <vt:lpstr>Relato de Problemas na Avaliação Heurística</vt:lpstr>
      <vt:lpstr>Severidade de Problemas na Avaliação Heurística</vt:lpstr>
      <vt:lpstr>Teste de Usabilidade</vt:lpstr>
      <vt:lpstr>Teste de Usabilidade</vt:lpstr>
      <vt:lpstr>Teste de Usabilidade</vt:lpstr>
      <vt:lpstr>Atividades do Teste de Usabilidade</vt:lpstr>
      <vt:lpstr>Método de Avaliação de Comunicabilidade</vt:lpstr>
      <vt:lpstr>Atividades do Método de  Avaliação de Comunicabilidade</vt:lpstr>
      <vt:lpstr>Interpretação dos Dados Coletados no MAC</vt:lpstr>
      <vt:lpstr>Interpretação dos Dados Coletados no MAC</vt:lpstr>
      <vt:lpstr>Expressões de Comunicabilidade (1/13)</vt:lpstr>
      <vt:lpstr>Expressões de Comunicabilidade (2/13)</vt:lpstr>
      <vt:lpstr>Expressões de Comunicabilidade (3/13)</vt:lpstr>
      <vt:lpstr>Expressões de Comunicabilidade (4/13)</vt:lpstr>
      <vt:lpstr>Expressões de Comunicabilidade (5/13)</vt:lpstr>
      <vt:lpstr>Expressões de Comunicabilidade (6/13)</vt:lpstr>
      <vt:lpstr>Expressões de Comunicabilidade (7/13)</vt:lpstr>
      <vt:lpstr>Expressões de Comunicabilidade (8/13)</vt:lpstr>
      <vt:lpstr>Expressões de Comunicabilidade (9/13)</vt:lpstr>
      <vt:lpstr>Expressões de Comunicabilidade (10/13)</vt:lpstr>
      <vt:lpstr>Expressões de Comunicabilidade (11/13)</vt:lpstr>
      <vt:lpstr>Expressões de Comunicabilidade (12/13)</vt:lpstr>
      <vt:lpstr>Expressões de Comunicabilidade (13/13)</vt:lpstr>
      <vt:lpstr>Consolidação dos Resultados no MAC</vt:lpstr>
      <vt:lpstr>Consolidação dos Resultados no MAC</vt:lpstr>
      <vt:lpstr>Consolidação dos Resultados no MAC</vt:lpstr>
      <vt:lpstr>Consolidação dos Resultados no MAC</vt:lpstr>
      <vt:lpstr>Consolidação dos Resultados no MAC</vt:lpstr>
      <vt:lpstr>Consolidação dos Resultados no MAC</vt:lpstr>
      <vt:lpstr>Apresentação do PowerPoint</vt:lpstr>
      <vt:lpstr>Apresentação do PowerPoint</vt:lpstr>
      <vt:lpstr>Apresentação do PowerPoint</vt:lpstr>
      <vt:lpstr>Método de Inspeção Semiótica</vt:lpstr>
      <vt:lpstr>Método de Inspeção Semiótica</vt:lpstr>
      <vt:lpstr>Reconstrução da Metamensagem no MIS</vt:lpstr>
      <vt:lpstr>Reconstrução da Metamensagem no MIS</vt:lpstr>
      <vt:lpstr>Reconstrução da Metamensagem no MIS</vt:lpstr>
      <vt:lpstr>Reconstrução da Metamensagem no MIS</vt:lpstr>
      <vt:lpstr>Contraste e Comparação das Metamensagens Reconstruídas - MIS</vt:lpstr>
      <vt:lpstr>Contraste e Comparação das Metamensagens Reconstruídas - MIS</vt:lpstr>
      <vt:lpstr>Avaliação de IHC através de Observação</vt:lpstr>
      <vt:lpstr>Prototipação em Papel</vt:lpstr>
      <vt:lpstr>Prototipação em Papel</vt:lpstr>
      <vt:lpstr>Preparação na Prototipação em Papel</vt:lpstr>
      <vt:lpstr>Preparação na Prototipação em Papel</vt:lpstr>
      <vt:lpstr>Preparação na Prototipação em Papel</vt:lpstr>
      <vt:lpstr>Atividades da Prototipação em Papel</vt:lpstr>
      <vt:lpstr>Percurso Cognitivo</vt:lpstr>
      <vt:lpstr>Atividades do Percurso Cognitivo</vt:lpstr>
      <vt:lpstr>Tipos de Correção de Problemas no Percurso Cognitivo (1/2)</vt:lpstr>
      <vt:lpstr>Tipos de Correção de Problemas no Percurso Cognitivo (2/2)</vt:lpstr>
      <vt:lpstr>Resumo Comparativo dos Métodos</vt:lpstr>
      <vt:lpstr>Resumo Comparativo dos Métodos</vt:lpstr>
      <vt:lpstr>Resumo Comparativo dos Métodos</vt:lpstr>
      <vt:lpstr>Atividades extraclasse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Interação  Humano-Computador</dc:title>
  <dc:creator>Bruno</dc:creator>
  <cp:lastModifiedBy>Critiane</cp:lastModifiedBy>
  <cp:revision>213</cp:revision>
  <cp:lastPrinted>1601-01-01T00:00:00Z</cp:lastPrinted>
  <dcterms:created xsi:type="dcterms:W3CDTF">2010-10-25T10:54:51Z</dcterms:created>
  <dcterms:modified xsi:type="dcterms:W3CDTF">2018-05-15T14:44:31Z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