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42465-A43E-4574-88A6-147829CA6758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8825-29DE-48E2-9056-EDB3A6F75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31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AB0F-4AD4-4D72-A815-BBB330A064D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637-5F77-44C6-BD87-7A65610BC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09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AB0F-4AD4-4D72-A815-BBB330A064D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637-5F77-44C6-BD87-7A65610BC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AB0F-4AD4-4D72-A815-BBB330A064D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637-5F77-44C6-BD87-7A65610BC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6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AB0F-4AD4-4D72-A815-BBB330A064D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637-5F77-44C6-BD87-7A65610BC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0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AB0F-4AD4-4D72-A815-BBB330A064D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637-5F77-44C6-BD87-7A65610BC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12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AB0F-4AD4-4D72-A815-BBB330A064D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637-5F77-44C6-BD87-7A65610BC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4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AB0F-4AD4-4D72-A815-BBB330A064D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637-5F77-44C6-BD87-7A65610BC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58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AB0F-4AD4-4D72-A815-BBB330A064D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637-5F77-44C6-BD87-7A65610BC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69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AB0F-4AD4-4D72-A815-BBB330A064D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637-5F77-44C6-BD87-7A65610BC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76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AB0F-4AD4-4D72-A815-BBB330A064D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637-5F77-44C6-BD87-7A65610BC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95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AB0F-4AD4-4D72-A815-BBB330A064D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637-5F77-44C6-BD87-7A65610BC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75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AB0F-4AD4-4D72-A815-BBB330A064D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0637-5F77-44C6-BD87-7A65610BC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88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50320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244408" y="6381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3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764704"/>
            <a:ext cx="7058025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3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Brade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764704"/>
            <a:ext cx="7488238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2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35" y="620688"/>
            <a:ext cx="67691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0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Apresentação na tela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Critiane</dc:creator>
  <cp:lastModifiedBy>Critiane</cp:lastModifiedBy>
  <cp:revision>4</cp:revision>
  <dcterms:created xsi:type="dcterms:W3CDTF">2019-02-12T20:33:20Z</dcterms:created>
  <dcterms:modified xsi:type="dcterms:W3CDTF">2019-02-14T22:37:27Z</dcterms:modified>
</cp:coreProperties>
</file>