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1"/>
  </p:normalViewPr>
  <p:slideViewPr>
    <p:cSldViewPr snapToGrid="0">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ECE83-73B0-4F0C-8C15-0A350389E59C}"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0B3F1B5-5E36-42A3-A2A6-F16514927FB8}">
      <dgm:prSet/>
      <dgm:spPr/>
      <dgm:t>
        <a:bodyPr/>
        <a:lstStyle/>
        <a:p>
          <a:r>
            <a:rPr lang="tr-TR"/>
            <a:t>First, I identified my needs.</a:t>
          </a:r>
          <a:endParaRPr lang="en-US"/>
        </a:p>
      </dgm:t>
    </dgm:pt>
    <dgm:pt modelId="{B5E9C70B-240D-403B-9F14-DA544B0D303B}" type="parTrans" cxnId="{B7E53953-AE41-4C7D-B2B9-F36F413206BE}">
      <dgm:prSet/>
      <dgm:spPr/>
      <dgm:t>
        <a:bodyPr/>
        <a:lstStyle/>
        <a:p>
          <a:endParaRPr lang="en-US"/>
        </a:p>
      </dgm:t>
    </dgm:pt>
    <dgm:pt modelId="{0962CB39-1837-4C7B-A5FD-FE71C830D8DF}" type="sibTrans" cxnId="{B7E53953-AE41-4C7D-B2B9-F36F413206BE}">
      <dgm:prSet/>
      <dgm:spPr/>
      <dgm:t>
        <a:bodyPr/>
        <a:lstStyle/>
        <a:p>
          <a:endParaRPr lang="en-US"/>
        </a:p>
      </dgm:t>
    </dgm:pt>
    <dgm:pt modelId="{B7D9A299-ED73-4140-9C68-7A635EA582FE}">
      <dgm:prSet/>
      <dgm:spPr/>
      <dgm:t>
        <a:bodyPr/>
        <a:lstStyle/>
        <a:p>
          <a:r>
            <a:rPr lang="tr-TR"/>
            <a:t>I needed two screens. (UIViewController)</a:t>
          </a:r>
          <a:endParaRPr lang="en-US"/>
        </a:p>
      </dgm:t>
    </dgm:pt>
    <dgm:pt modelId="{5EDEAEDD-23E2-4291-AF30-DED7A0801C0F}" type="parTrans" cxnId="{13C36527-93B0-4D3F-939B-5A97F86AB905}">
      <dgm:prSet/>
      <dgm:spPr/>
      <dgm:t>
        <a:bodyPr/>
        <a:lstStyle/>
        <a:p>
          <a:endParaRPr lang="en-US"/>
        </a:p>
      </dgm:t>
    </dgm:pt>
    <dgm:pt modelId="{EB36A173-F252-482C-ADA8-F5E3AED8B5F5}" type="sibTrans" cxnId="{13C36527-93B0-4D3F-939B-5A97F86AB905}">
      <dgm:prSet/>
      <dgm:spPr/>
      <dgm:t>
        <a:bodyPr/>
        <a:lstStyle/>
        <a:p>
          <a:endParaRPr lang="en-US"/>
        </a:p>
      </dgm:t>
    </dgm:pt>
    <dgm:pt modelId="{AF0CF41F-5085-421C-9B0A-5F54C1F152B4}">
      <dgm:prSet/>
      <dgm:spPr/>
      <dgm:t>
        <a:bodyPr/>
        <a:lstStyle/>
        <a:p>
          <a:r>
            <a:rPr lang="tr-TR"/>
            <a:t>How should I design these two screens?</a:t>
          </a:r>
          <a:endParaRPr lang="en-US"/>
        </a:p>
      </dgm:t>
    </dgm:pt>
    <dgm:pt modelId="{70995873-E4EC-4BA8-9FC1-D28FF05CB29C}" type="parTrans" cxnId="{7B34804D-9582-4A0B-B5D8-C107B78E8EB9}">
      <dgm:prSet/>
      <dgm:spPr/>
      <dgm:t>
        <a:bodyPr/>
        <a:lstStyle/>
        <a:p>
          <a:endParaRPr lang="en-US"/>
        </a:p>
      </dgm:t>
    </dgm:pt>
    <dgm:pt modelId="{541C6A03-89F9-4AF3-A0F2-8F1CA0DE4B89}" type="sibTrans" cxnId="{7B34804D-9582-4A0B-B5D8-C107B78E8EB9}">
      <dgm:prSet/>
      <dgm:spPr/>
      <dgm:t>
        <a:bodyPr/>
        <a:lstStyle/>
        <a:p>
          <a:endParaRPr lang="en-US"/>
        </a:p>
      </dgm:t>
    </dgm:pt>
    <dgm:pt modelId="{435B62BA-D314-47B2-8598-34AA7DB8CB91}">
      <dgm:prSet/>
      <dgm:spPr/>
      <dgm:t>
        <a:bodyPr/>
        <a:lstStyle/>
        <a:p>
          <a:r>
            <a:rPr lang="tr-TR"/>
            <a:t>Which design pattern should I use? I chose that. (MVC)</a:t>
          </a:r>
          <a:endParaRPr lang="en-US"/>
        </a:p>
      </dgm:t>
    </dgm:pt>
    <dgm:pt modelId="{54DE0860-A1E8-43ED-8541-E0EFF7EAB2B3}" type="parTrans" cxnId="{F90969B0-0B02-45F3-B343-A5A7AD322C1A}">
      <dgm:prSet/>
      <dgm:spPr/>
      <dgm:t>
        <a:bodyPr/>
        <a:lstStyle/>
        <a:p>
          <a:endParaRPr lang="en-US"/>
        </a:p>
      </dgm:t>
    </dgm:pt>
    <dgm:pt modelId="{CBD76D95-FB1D-460A-A1EA-B5C16718C19A}" type="sibTrans" cxnId="{F90969B0-0B02-45F3-B343-A5A7AD322C1A}">
      <dgm:prSet/>
      <dgm:spPr/>
      <dgm:t>
        <a:bodyPr/>
        <a:lstStyle/>
        <a:p>
          <a:endParaRPr lang="en-US"/>
        </a:p>
      </dgm:t>
    </dgm:pt>
    <dgm:pt modelId="{C3CC6BED-3A78-40B8-A35B-DB682569AB4F}">
      <dgm:prSet/>
      <dgm:spPr/>
      <dgm:t>
        <a:bodyPr/>
        <a:lstStyle/>
        <a:p>
          <a:r>
            <a:rPr lang="tr-TR"/>
            <a:t>I needed to create a model for the JSON data I fetched from the API.</a:t>
          </a:r>
          <a:endParaRPr lang="en-US"/>
        </a:p>
      </dgm:t>
    </dgm:pt>
    <dgm:pt modelId="{F1B1CB97-6304-4266-872C-7F3ADAE8218D}" type="parTrans" cxnId="{8A398425-A7D3-403D-9A32-A3769A65D1C4}">
      <dgm:prSet/>
      <dgm:spPr/>
      <dgm:t>
        <a:bodyPr/>
        <a:lstStyle/>
        <a:p>
          <a:endParaRPr lang="en-US"/>
        </a:p>
      </dgm:t>
    </dgm:pt>
    <dgm:pt modelId="{A3722642-36F3-4C62-8810-49CF205E0BA5}" type="sibTrans" cxnId="{8A398425-A7D3-403D-9A32-A3769A65D1C4}">
      <dgm:prSet/>
      <dgm:spPr/>
      <dgm:t>
        <a:bodyPr/>
        <a:lstStyle/>
        <a:p>
          <a:endParaRPr lang="en-US"/>
        </a:p>
      </dgm:t>
    </dgm:pt>
    <dgm:pt modelId="{6262C981-8A9A-4BCD-A07F-673926043F31}">
      <dgm:prSet/>
      <dgm:spPr/>
      <dgm:t>
        <a:bodyPr/>
        <a:lstStyle/>
        <a:p>
          <a:r>
            <a:rPr lang="tr-TR"/>
            <a:t>I had to make a request to the service in order to use this model.</a:t>
          </a:r>
          <a:endParaRPr lang="en-US"/>
        </a:p>
      </dgm:t>
    </dgm:pt>
    <dgm:pt modelId="{D594FEC8-241F-4DC9-8F50-D648C235DFA2}" type="parTrans" cxnId="{1092B58D-EFC7-4844-AB59-F228F8078780}">
      <dgm:prSet/>
      <dgm:spPr/>
      <dgm:t>
        <a:bodyPr/>
        <a:lstStyle/>
        <a:p>
          <a:endParaRPr lang="en-US"/>
        </a:p>
      </dgm:t>
    </dgm:pt>
    <dgm:pt modelId="{CFDFD775-CB37-4038-9EFF-E90296B6F276}" type="sibTrans" cxnId="{1092B58D-EFC7-4844-AB59-F228F8078780}">
      <dgm:prSet/>
      <dgm:spPr/>
      <dgm:t>
        <a:bodyPr/>
        <a:lstStyle/>
        <a:p>
          <a:endParaRPr lang="en-US"/>
        </a:p>
      </dgm:t>
    </dgm:pt>
    <dgm:pt modelId="{A305B488-9F21-45D2-880B-9A92232CDCAC}">
      <dgm:prSet/>
      <dgm:spPr/>
      <dgm:t>
        <a:bodyPr/>
        <a:lstStyle/>
        <a:p>
          <a:r>
            <a:rPr lang="tr-TR" dirty="0" err="1"/>
            <a:t>Which</a:t>
          </a:r>
          <a:r>
            <a:rPr lang="tr-TR" dirty="0"/>
            <a:t> </a:t>
          </a:r>
          <a:r>
            <a:rPr lang="tr-TR" dirty="0" err="1"/>
            <a:t>framework</a:t>
          </a:r>
          <a:r>
            <a:rPr lang="tr-TR" dirty="0"/>
            <a:t> do I </a:t>
          </a:r>
          <a:r>
            <a:rPr lang="tr-TR" dirty="0" err="1"/>
            <a:t>need</a:t>
          </a:r>
          <a:r>
            <a:rPr lang="tr-TR" dirty="0"/>
            <a:t>?</a:t>
          </a:r>
          <a:endParaRPr lang="en-US" dirty="0"/>
        </a:p>
      </dgm:t>
    </dgm:pt>
    <dgm:pt modelId="{6530AC63-F29D-4F57-BE66-4C7D757DF148}" type="parTrans" cxnId="{EE4C1951-7943-4747-B911-D5C48716F4D2}">
      <dgm:prSet/>
      <dgm:spPr/>
      <dgm:t>
        <a:bodyPr/>
        <a:lstStyle/>
        <a:p>
          <a:endParaRPr lang="en-US"/>
        </a:p>
      </dgm:t>
    </dgm:pt>
    <dgm:pt modelId="{B5AA7A6F-7A2B-4BDC-A7D4-2092A269D16A}" type="sibTrans" cxnId="{EE4C1951-7943-4747-B911-D5C48716F4D2}">
      <dgm:prSet/>
      <dgm:spPr/>
      <dgm:t>
        <a:bodyPr/>
        <a:lstStyle/>
        <a:p>
          <a:endParaRPr lang="en-US"/>
        </a:p>
      </dgm:t>
    </dgm:pt>
    <dgm:pt modelId="{EBFEDBF8-ACA7-4F8B-BD1C-64F0794CD1AA}">
      <dgm:prSet/>
      <dgm:spPr/>
      <dgm:t>
        <a:bodyPr/>
        <a:lstStyle/>
        <a:p>
          <a:r>
            <a:rPr lang="tr-TR" dirty="0" err="1"/>
            <a:t>What</a:t>
          </a:r>
          <a:r>
            <a:rPr lang="tr-TR" dirty="0"/>
            <a:t> </a:t>
          </a:r>
          <a:r>
            <a:rPr lang="tr-TR" dirty="0" err="1"/>
            <a:t>should</a:t>
          </a:r>
          <a:r>
            <a:rPr lang="tr-TR" dirty="0"/>
            <a:t> I do </a:t>
          </a:r>
          <a:r>
            <a:rPr lang="tr-TR" dirty="0" err="1"/>
            <a:t>when</a:t>
          </a:r>
          <a:r>
            <a:rPr lang="tr-TR" dirty="0"/>
            <a:t> I </a:t>
          </a:r>
          <a:r>
            <a:rPr lang="tr-TR" dirty="0" err="1"/>
            <a:t>click</a:t>
          </a:r>
          <a:r>
            <a:rPr lang="tr-TR" dirty="0"/>
            <a:t> on </a:t>
          </a:r>
          <a:r>
            <a:rPr lang="tr-TR" dirty="0" err="1"/>
            <a:t>the</a:t>
          </a:r>
          <a:r>
            <a:rPr lang="tr-TR" dirty="0"/>
            <a:t> </a:t>
          </a:r>
          <a:r>
            <a:rPr lang="tr-TR" dirty="0" err="1"/>
            <a:t>locations</a:t>
          </a:r>
          <a:r>
            <a:rPr lang="tr-TR" dirty="0"/>
            <a:t>?</a:t>
          </a:r>
          <a:endParaRPr lang="en-US" dirty="0"/>
        </a:p>
      </dgm:t>
    </dgm:pt>
    <dgm:pt modelId="{949786C9-BB84-4D27-88A7-AA98875B2ABC}" type="parTrans" cxnId="{D765D24B-43B5-4260-BAAB-442CE1674B1F}">
      <dgm:prSet/>
      <dgm:spPr/>
      <dgm:t>
        <a:bodyPr/>
        <a:lstStyle/>
        <a:p>
          <a:endParaRPr lang="en-US"/>
        </a:p>
      </dgm:t>
    </dgm:pt>
    <dgm:pt modelId="{F47171B9-19B8-4920-BF57-2F97AE332C9F}" type="sibTrans" cxnId="{D765D24B-43B5-4260-BAAB-442CE1674B1F}">
      <dgm:prSet/>
      <dgm:spPr/>
      <dgm:t>
        <a:bodyPr/>
        <a:lstStyle/>
        <a:p>
          <a:endParaRPr lang="en-US"/>
        </a:p>
      </dgm:t>
    </dgm:pt>
    <dgm:pt modelId="{350CF871-C917-7C4E-9CDF-1905AD626AA3}" type="pres">
      <dgm:prSet presAssocID="{F54ECE83-73B0-4F0C-8C15-0A350389E59C}" presName="Name0" presStyleCnt="0">
        <dgm:presLayoutVars>
          <dgm:dir/>
          <dgm:resizeHandles val="exact"/>
        </dgm:presLayoutVars>
      </dgm:prSet>
      <dgm:spPr/>
    </dgm:pt>
    <dgm:pt modelId="{15FE9F9F-422F-6A41-9EDC-8DF23535AAF2}" type="pres">
      <dgm:prSet presAssocID="{D0B3F1B5-5E36-42A3-A2A6-F16514927FB8}" presName="node" presStyleLbl="node1" presStyleIdx="0" presStyleCnt="8">
        <dgm:presLayoutVars>
          <dgm:bulletEnabled val="1"/>
        </dgm:presLayoutVars>
      </dgm:prSet>
      <dgm:spPr/>
    </dgm:pt>
    <dgm:pt modelId="{3F8AC0E9-249A-1F42-807B-0CAFE4EF0B2A}" type="pres">
      <dgm:prSet presAssocID="{0962CB39-1837-4C7B-A5FD-FE71C830D8DF}" presName="sibTrans" presStyleLbl="sibTrans1D1" presStyleIdx="0" presStyleCnt="7"/>
      <dgm:spPr/>
    </dgm:pt>
    <dgm:pt modelId="{EFF2B7BF-F4EF-1243-A3E1-3F852464488F}" type="pres">
      <dgm:prSet presAssocID="{0962CB39-1837-4C7B-A5FD-FE71C830D8DF}" presName="connectorText" presStyleLbl="sibTrans1D1" presStyleIdx="0" presStyleCnt="7"/>
      <dgm:spPr/>
    </dgm:pt>
    <dgm:pt modelId="{FDD8177C-FF74-A342-A011-F3AD65724AA9}" type="pres">
      <dgm:prSet presAssocID="{B7D9A299-ED73-4140-9C68-7A635EA582FE}" presName="node" presStyleLbl="node1" presStyleIdx="1" presStyleCnt="8">
        <dgm:presLayoutVars>
          <dgm:bulletEnabled val="1"/>
        </dgm:presLayoutVars>
      </dgm:prSet>
      <dgm:spPr/>
    </dgm:pt>
    <dgm:pt modelId="{803EB9D0-1246-7444-BDEC-D9FE0AADBADA}" type="pres">
      <dgm:prSet presAssocID="{EB36A173-F252-482C-ADA8-F5E3AED8B5F5}" presName="sibTrans" presStyleLbl="sibTrans1D1" presStyleIdx="1" presStyleCnt="7"/>
      <dgm:spPr/>
    </dgm:pt>
    <dgm:pt modelId="{F6AC3AF9-7B2C-9D40-A41C-7936983C1CB6}" type="pres">
      <dgm:prSet presAssocID="{EB36A173-F252-482C-ADA8-F5E3AED8B5F5}" presName="connectorText" presStyleLbl="sibTrans1D1" presStyleIdx="1" presStyleCnt="7"/>
      <dgm:spPr/>
    </dgm:pt>
    <dgm:pt modelId="{5B50273D-6449-1D40-B57E-065D6D5E1E1C}" type="pres">
      <dgm:prSet presAssocID="{AF0CF41F-5085-421C-9B0A-5F54C1F152B4}" presName="node" presStyleLbl="node1" presStyleIdx="2" presStyleCnt="8">
        <dgm:presLayoutVars>
          <dgm:bulletEnabled val="1"/>
        </dgm:presLayoutVars>
      </dgm:prSet>
      <dgm:spPr/>
    </dgm:pt>
    <dgm:pt modelId="{6586C6B2-C9D8-9D44-8B5B-F6BAD42AFF02}" type="pres">
      <dgm:prSet presAssocID="{541C6A03-89F9-4AF3-A0F2-8F1CA0DE4B89}" presName="sibTrans" presStyleLbl="sibTrans1D1" presStyleIdx="2" presStyleCnt="7"/>
      <dgm:spPr/>
    </dgm:pt>
    <dgm:pt modelId="{C3DD0611-B180-7D4A-98F6-555153E527BF}" type="pres">
      <dgm:prSet presAssocID="{541C6A03-89F9-4AF3-A0F2-8F1CA0DE4B89}" presName="connectorText" presStyleLbl="sibTrans1D1" presStyleIdx="2" presStyleCnt="7"/>
      <dgm:spPr/>
    </dgm:pt>
    <dgm:pt modelId="{75F10F76-9439-8947-A7FC-139B2F439CEB}" type="pres">
      <dgm:prSet presAssocID="{435B62BA-D314-47B2-8598-34AA7DB8CB91}" presName="node" presStyleLbl="node1" presStyleIdx="3" presStyleCnt="8">
        <dgm:presLayoutVars>
          <dgm:bulletEnabled val="1"/>
        </dgm:presLayoutVars>
      </dgm:prSet>
      <dgm:spPr/>
    </dgm:pt>
    <dgm:pt modelId="{3CFAFBBF-85E4-3C4F-B1A8-F45F082A2855}" type="pres">
      <dgm:prSet presAssocID="{CBD76D95-FB1D-460A-A1EA-B5C16718C19A}" presName="sibTrans" presStyleLbl="sibTrans1D1" presStyleIdx="3" presStyleCnt="7"/>
      <dgm:spPr/>
    </dgm:pt>
    <dgm:pt modelId="{819B134C-2AA4-8540-A056-2549F3D1612D}" type="pres">
      <dgm:prSet presAssocID="{CBD76D95-FB1D-460A-A1EA-B5C16718C19A}" presName="connectorText" presStyleLbl="sibTrans1D1" presStyleIdx="3" presStyleCnt="7"/>
      <dgm:spPr/>
    </dgm:pt>
    <dgm:pt modelId="{BEC2564D-9742-064D-84F4-7A636ECAD7F8}" type="pres">
      <dgm:prSet presAssocID="{C3CC6BED-3A78-40B8-A35B-DB682569AB4F}" presName="node" presStyleLbl="node1" presStyleIdx="4" presStyleCnt="8">
        <dgm:presLayoutVars>
          <dgm:bulletEnabled val="1"/>
        </dgm:presLayoutVars>
      </dgm:prSet>
      <dgm:spPr/>
    </dgm:pt>
    <dgm:pt modelId="{245C4F50-A0EB-E447-83D5-2F0644960204}" type="pres">
      <dgm:prSet presAssocID="{A3722642-36F3-4C62-8810-49CF205E0BA5}" presName="sibTrans" presStyleLbl="sibTrans1D1" presStyleIdx="4" presStyleCnt="7"/>
      <dgm:spPr/>
    </dgm:pt>
    <dgm:pt modelId="{AC42658A-E3A8-9149-AA0A-2C2628C90831}" type="pres">
      <dgm:prSet presAssocID="{A3722642-36F3-4C62-8810-49CF205E0BA5}" presName="connectorText" presStyleLbl="sibTrans1D1" presStyleIdx="4" presStyleCnt="7"/>
      <dgm:spPr/>
    </dgm:pt>
    <dgm:pt modelId="{D157F5D6-6AA8-BC4B-A092-CB79607ECE02}" type="pres">
      <dgm:prSet presAssocID="{6262C981-8A9A-4BCD-A07F-673926043F31}" presName="node" presStyleLbl="node1" presStyleIdx="5" presStyleCnt="8">
        <dgm:presLayoutVars>
          <dgm:bulletEnabled val="1"/>
        </dgm:presLayoutVars>
      </dgm:prSet>
      <dgm:spPr/>
    </dgm:pt>
    <dgm:pt modelId="{41FAA201-754B-9C42-83B4-07472D483DC2}" type="pres">
      <dgm:prSet presAssocID="{CFDFD775-CB37-4038-9EFF-E90296B6F276}" presName="sibTrans" presStyleLbl="sibTrans1D1" presStyleIdx="5" presStyleCnt="7"/>
      <dgm:spPr/>
    </dgm:pt>
    <dgm:pt modelId="{6A0E2B55-C783-A645-B011-22EBA6AC7CFB}" type="pres">
      <dgm:prSet presAssocID="{CFDFD775-CB37-4038-9EFF-E90296B6F276}" presName="connectorText" presStyleLbl="sibTrans1D1" presStyleIdx="5" presStyleCnt="7"/>
      <dgm:spPr/>
    </dgm:pt>
    <dgm:pt modelId="{C16A9424-1648-F945-8CFB-D6318B1EEA52}" type="pres">
      <dgm:prSet presAssocID="{A305B488-9F21-45D2-880B-9A92232CDCAC}" presName="node" presStyleLbl="node1" presStyleIdx="6" presStyleCnt="8">
        <dgm:presLayoutVars>
          <dgm:bulletEnabled val="1"/>
        </dgm:presLayoutVars>
      </dgm:prSet>
      <dgm:spPr/>
    </dgm:pt>
    <dgm:pt modelId="{DCABDBF6-2B42-A84D-9F55-9E5AA43AAA5F}" type="pres">
      <dgm:prSet presAssocID="{B5AA7A6F-7A2B-4BDC-A7D4-2092A269D16A}" presName="sibTrans" presStyleLbl="sibTrans1D1" presStyleIdx="6" presStyleCnt="7"/>
      <dgm:spPr/>
    </dgm:pt>
    <dgm:pt modelId="{BC9DBEB1-4533-5940-A916-652FC9138A1A}" type="pres">
      <dgm:prSet presAssocID="{B5AA7A6F-7A2B-4BDC-A7D4-2092A269D16A}" presName="connectorText" presStyleLbl="sibTrans1D1" presStyleIdx="6" presStyleCnt="7"/>
      <dgm:spPr/>
    </dgm:pt>
    <dgm:pt modelId="{1CA1C81B-3EF5-2A49-A74F-92057C2A49AB}" type="pres">
      <dgm:prSet presAssocID="{EBFEDBF8-ACA7-4F8B-BD1C-64F0794CD1AA}" presName="node" presStyleLbl="node1" presStyleIdx="7" presStyleCnt="8">
        <dgm:presLayoutVars>
          <dgm:bulletEnabled val="1"/>
        </dgm:presLayoutVars>
      </dgm:prSet>
      <dgm:spPr/>
    </dgm:pt>
  </dgm:ptLst>
  <dgm:cxnLst>
    <dgm:cxn modelId="{FCFD370F-69DE-1A40-A6AB-81FB21D9F029}" type="presOf" srcId="{A3722642-36F3-4C62-8810-49CF205E0BA5}" destId="{245C4F50-A0EB-E447-83D5-2F0644960204}" srcOrd="0" destOrd="0" presId="urn:microsoft.com/office/officeart/2016/7/layout/RepeatingBendingProcessNew"/>
    <dgm:cxn modelId="{12D35E22-1051-C742-84A6-010AD83DD407}" type="presOf" srcId="{EBFEDBF8-ACA7-4F8B-BD1C-64F0794CD1AA}" destId="{1CA1C81B-3EF5-2A49-A74F-92057C2A49AB}" srcOrd="0" destOrd="0" presId="urn:microsoft.com/office/officeart/2016/7/layout/RepeatingBendingProcessNew"/>
    <dgm:cxn modelId="{D7E94424-C223-5240-8E70-3501ABB154AE}" type="presOf" srcId="{435B62BA-D314-47B2-8598-34AA7DB8CB91}" destId="{75F10F76-9439-8947-A7FC-139B2F439CEB}" srcOrd="0" destOrd="0" presId="urn:microsoft.com/office/officeart/2016/7/layout/RepeatingBendingProcessNew"/>
    <dgm:cxn modelId="{8A398425-A7D3-403D-9A32-A3769A65D1C4}" srcId="{F54ECE83-73B0-4F0C-8C15-0A350389E59C}" destId="{C3CC6BED-3A78-40B8-A35B-DB682569AB4F}" srcOrd="4" destOrd="0" parTransId="{F1B1CB97-6304-4266-872C-7F3ADAE8218D}" sibTransId="{A3722642-36F3-4C62-8810-49CF205E0BA5}"/>
    <dgm:cxn modelId="{13C36527-93B0-4D3F-939B-5A97F86AB905}" srcId="{F54ECE83-73B0-4F0C-8C15-0A350389E59C}" destId="{B7D9A299-ED73-4140-9C68-7A635EA582FE}" srcOrd="1" destOrd="0" parTransId="{5EDEAEDD-23E2-4291-AF30-DED7A0801C0F}" sibTransId="{EB36A173-F252-482C-ADA8-F5E3AED8B5F5}"/>
    <dgm:cxn modelId="{EE18372E-343F-0540-95EE-66ED11F54C59}" type="presOf" srcId="{CFDFD775-CB37-4038-9EFF-E90296B6F276}" destId="{41FAA201-754B-9C42-83B4-07472D483DC2}" srcOrd="0" destOrd="0" presId="urn:microsoft.com/office/officeart/2016/7/layout/RepeatingBendingProcessNew"/>
    <dgm:cxn modelId="{F1F3B23A-1B6A-0449-AB28-9D2F218F309A}" type="presOf" srcId="{6262C981-8A9A-4BCD-A07F-673926043F31}" destId="{D157F5D6-6AA8-BC4B-A092-CB79607ECE02}" srcOrd="0" destOrd="0" presId="urn:microsoft.com/office/officeart/2016/7/layout/RepeatingBendingProcessNew"/>
    <dgm:cxn modelId="{5BBC063F-52F7-194A-A930-C890CCE5C640}" type="presOf" srcId="{CFDFD775-CB37-4038-9EFF-E90296B6F276}" destId="{6A0E2B55-C783-A645-B011-22EBA6AC7CFB}" srcOrd="1" destOrd="0" presId="urn:microsoft.com/office/officeart/2016/7/layout/RepeatingBendingProcessNew"/>
    <dgm:cxn modelId="{EA13EF47-5817-CA45-97FF-46F8517EBFD4}" type="presOf" srcId="{D0B3F1B5-5E36-42A3-A2A6-F16514927FB8}" destId="{15FE9F9F-422F-6A41-9EDC-8DF23535AAF2}" srcOrd="0" destOrd="0" presId="urn:microsoft.com/office/officeart/2016/7/layout/RepeatingBendingProcessNew"/>
    <dgm:cxn modelId="{57959D4A-079B-3E4A-B280-7A3672CB1F9C}" type="presOf" srcId="{F54ECE83-73B0-4F0C-8C15-0A350389E59C}" destId="{350CF871-C917-7C4E-9CDF-1905AD626AA3}" srcOrd="0" destOrd="0" presId="urn:microsoft.com/office/officeart/2016/7/layout/RepeatingBendingProcessNew"/>
    <dgm:cxn modelId="{D765D24B-43B5-4260-BAAB-442CE1674B1F}" srcId="{F54ECE83-73B0-4F0C-8C15-0A350389E59C}" destId="{EBFEDBF8-ACA7-4F8B-BD1C-64F0794CD1AA}" srcOrd="7" destOrd="0" parTransId="{949786C9-BB84-4D27-88A7-AA98875B2ABC}" sibTransId="{F47171B9-19B8-4920-BF57-2F97AE332C9F}"/>
    <dgm:cxn modelId="{7B34804D-9582-4A0B-B5D8-C107B78E8EB9}" srcId="{F54ECE83-73B0-4F0C-8C15-0A350389E59C}" destId="{AF0CF41F-5085-421C-9B0A-5F54C1F152B4}" srcOrd="2" destOrd="0" parTransId="{70995873-E4EC-4BA8-9FC1-D28FF05CB29C}" sibTransId="{541C6A03-89F9-4AF3-A0F2-8F1CA0DE4B89}"/>
    <dgm:cxn modelId="{EE4C1951-7943-4747-B911-D5C48716F4D2}" srcId="{F54ECE83-73B0-4F0C-8C15-0A350389E59C}" destId="{A305B488-9F21-45D2-880B-9A92232CDCAC}" srcOrd="6" destOrd="0" parTransId="{6530AC63-F29D-4F57-BE66-4C7D757DF148}" sibTransId="{B5AA7A6F-7A2B-4BDC-A7D4-2092A269D16A}"/>
    <dgm:cxn modelId="{AC862351-7F12-4444-813D-A18E65A0E29D}" type="presOf" srcId="{C3CC6BED-3A78-40B8-A35B-DB682569AB4F}" destId="{BEC2564D-9742-064D-84F4-7A636ECAD7F8}" srcOrd="0" destOrd="0" presId="urn:microsoft.com/office/officeart/2016/7/layout/RepeatingBendingProcessNew"/>
    <dgm:cxn modelId="{BE899551-FF6D-8449-AF2B-4922087B6458}" type="presOf" srcId="{AF0CF41F-5085-421C-9B0A-5F54C1F152B4}" destId="{5B50273D-6449-1D40-B57E-065D6D5E1E1C}" srcOrd="0" destOrd="0" presId="urn:microsoft.com/office/officeart/2016/7/layout/RepeatingBendingProcessNew"/>
    <dgm:cxn modelId="{B7E53953-AE41-4C7D-B2B9-F36F413206BE}" srcId="{F54ECE83-73B0-4F0C-8C15-0A350389E59C}" destId="{D0B3F1B5-5E36-42A3-A2A6-F16514927FB8}" srcOrd="0" destOrd="0" parTransId="{B5E9C70B-240D-403B-9F14-DA544B0D303B}" sibTransId="{0962CB39-1837-4C7B-A5FD-FE71C830D8DF}"/>
    <dgm:cxn modelId="{093C2163-FB41-AB41-AD7B-CF3181A4D12F}" type="presOf" srcId="{541C6A03-89F9-4AF3-A0F2-8F1CA0DE4B89}" destId="{C3DD0611-B180-7D4A-98F6-555153E527BF}" srcOrd="1" destOrd="0" presId="urn:microsoft.com/office/officeart/2016/7/layout/RepeatingBendingProcessNew"/>
    <dgm:cxn modelId="{70C3346D-8BAC-9C49-B299-79F2787D3578}" type="presOf" srcId="{EB36A173-F252-482C-ADA8-F5E3AED8B5F5}" destId="{F6AC3AF9-7B2C-9D40-A41C-7936983C1CB6}" srcOrd="1" destOrd="0" presId="urn:microsoft.com/office/officeart/2016/7/layout/RepeatingBendingProcessNew"/>
    <dgm:cxn modelId="{A486F270-F2BB-1249-8D02-096E0FA4FF4C}" type="presOf" srcId="{B5AA7A6F-7A2B-4BDC-A7D4-2092A269D16A}" destId="{BC9DBEB1-4533-5940-A916-652FC9138A1A}" srcOrd="1" destOrd="0" presId="urn:microsoft.com/office/officeart/2016/7/layout/RepeatingBendingProcessNew"/>
    <dgm:cxn modelId="{581A4A86-D288-B849-B418-974B7DE496A7}" type="presOf" srcId="{A305B488-9F21-45D2-880B-9A92232CDCAC}" destId="{C16A9424-1648-F945-8CFB-D6318B1EEA52}" srcOrd="0" destOrd="0" presId="urn:microsoft.com/office/officeart/2016/7/layout/RepeatingBendingProcessNew"/>
    <dgm:cxn modelId="{EA868186-83F4-D04C-8A05-72EDDE04A885}" type="presOf" srcId="{EB36A173-F252-482C-ADA8-F5E3AED8B5F5}" destId="{803EB9D0-1246-7444-BDEC-D9FE0AADBADA}" srcOrd="0" destOrd="0" presId="urn:microsoft.com/office/officeart/2016/7/layout/RepeatingBendingProcessNew"/>
    <dgm:cxn modelId="{1092B58D-EFC7-4844-AB59-F228F8078780}" srcId="{F54ECE83-73B0-4F0C-8C15-0A350389E59C}" destId="{6262C981-8A9A-4BCD-A07F-673926043F31}" srcOrd="5" destOrd="0" parTransId="{D594FEC8-241F-4DC9-8F50-D648C235DFA2}" sibTransId="{CFDFD775-CB37-4038-9EFF-E90296B6F276}"/>
    <dgm:cxn modelId="{E3E45A97-9C3F-4649-A434-CE24C41E94C5}" type="presOf" srcId="{0962CB39-1837-4C7B-A5FD-FE71C830D8DF}" destId="{EFF2B7BF-F4EF-1243-A3E1-3F852464488F}" srcOrd="1" destOrd="0" presId="urn:microsoft.com/office/officeart/2016/7/layout/RepeatingBendingProcessNew"/>
    <dgm:cxn modelId="{978DFBA1-86BD-DA43-AD3D-7214645A5836}" type="presOf" srcId="{CBD76D95-FB1D-460A-A1EA-B5C16718C19A}" destId="{3CFAFBBF-85E4-3C4F-B1A8-F45F082A2855}" srcOrd="0" destOrd="0" presId="urn:microsoft.com/office/officeart/2016/7/layout/RepeatingBendingProcessNew"/>
    <dgm:cxn modelId="{F90969B0-0B02-45F3-B343-A5A7AD322C1A}" srcId="{F54ECE83-73B0-4F0C-8C15-0A350389E59C}" destId="{435B62BA-D314-47B2-8598-34AA7DB8CB91}" srcOrd="3" destOrd="0" parTransId="{54DE0860-A1E8-43ED-8541-E0EFF7EAB2B3}" sibTransId="{CBD76D95-FB1D-460A-A1EA-B5C16718C19A}"/>
    <dgm:cxn modelId="{BD1504CC-7395-5D44-8D5B-4B184D6B393E}" type="presOf" srcId="{A3722642-36F3-4C62-8810-49CF205E0BA5}" destId="{AC42658A-E3A8-9149-AA0A-2C2628C90831}" srcOrd="1" destOrd="0" presId="urn:microsoft.com/office/officeart/2016/7/layout/RepeatingBendingProcessNew"/>
    <dgm:cxn modelId="{BD09B5DF-ADBE-2746-AF1D-DA4672720D10}" type="presOf" srcId="{541C6A03-89F9-4AF3-A0F2-8F1CA0DE4B89}" destId="{6586C6B2-C9D8-9D44-8B5B-F6BAD42AFF02}" srcOrd="0" destOrd="0" presId="urn:microsoft.com/office/officeart/2016/7/layout/RepeatingBendingProcessNew"/>
    <dgm:cxn modelId="{5668C2E3-8DB3-4342-A9EB-97CF133C08A2}" type="presOf" srcId="{CBD76D95-FB1D-460A-A1EA-B5C16718C19A}" destId="{819B134C-2AA4-8540-A056-2549F3D1612D}" srcOrd="1" destOrd="0" presId="urn:microsoft.com/office/officeart/2016/7/layout/RepeatingBendingProcessNew"/>
    <dgm:cxn modelId="{5FFACFEF-A62A-F944-9CBC-B5B8B8A8C542}" type="presOf" srcId="{B5AA7A6F-7A2B-4BDC-A7D4-2092A269D16A}" destId="{DCABDBF6-2B42-A84D-9F55-9E5AA43AAA5F}" srcOrd="0" destOrd="0" presId="urn:microsoft.com/office/officeart/2016/7/layout/RepeatingBendingProcessNew"/>
    <dgm:cxn modelId="{8DF60BF1-1A9A-0C4C-9625-5C17172518A4}" type="presOf" srcId="{B7D9A299-ED73-4140-9C68-7A635EA582FE}" destId="{FDD8177C-FF74-A342-A011-F3AD65724AA9}" srcOrd="0" destOrd="0" presId="urn:microsoft.com/office/officeart/2016/7/layout/RepeatingBendingProcessNew"/>
    <dgm:cxn modelId="{CECAE1F9-D03C-1349-9CA6-7CBBC21CE00B}" type="presOf" srcId="{0962CB39-1837-4C7B-A5FD-FE71C830D8DF}" destId="{3F8AC0E9-249A-1F42-807B-0CAFE4EF0B2A}" srcOrd="0" destOrd="0" presId="urn:microsoft.com/office/officeart/2016/7/layout/RepeatingBendingProcessNew"/>
    <dgm:cxn modelId="{2576ED82-9B57-1F41-9921-41735142F369}" type="presParOf" srcId="{350CF871-C917-7C4E-9CDF-1905AD626AA3}" destId="{15FE9F9F-422F-6A41-9EDC-8DF23535AAF2}" srcOrd="0" destOrd="0" presId="urn:microsoft.com/office/officeart/2016/7/layout/RepeatingBendingProcessNew"/>
    <dgm:cxn modelId="{8F1F97E0-8CE6-F444-ABA4-7E8E881DA3E2}" type="presParOf" srcId="{350CF871-C917-7C4E-9CDF-1905AD626AA3}" destId="{3F8AC0E9-249A-1F42-807B-0CAFE4EF0B2A}" srcOrd="1" destOrd="0" presId="urn:microsoft.com/office/officeart/2016/7/layout/RepeatingBendingProcessNew"/>
    <dgm:cxn modelId="{CB0830FB-13A3-1C4F-9119-B1D2FD33D814}" type="presParOf" srcId="{3F8AC0E9-249A-1F42-807B-0CAFE4EF0B2A}" destId="{EFF2B7BF-F4EF-1243-A3E1-3F852464488F}" srcOrd="0" destOrd="0" presId="urn:microsoft.com/office/officeart/2016/7/layout/RepeatingBendingProcessNew"/>
    <dgm:cxn modelId="{7ACA110C-E63F-BF48-8551-B785853C8633}" type="presParOf" srcId="{350CF871-C917-7C4E-9CDF-1905AD626AA3}" destId="{FDD8177C-FF74-A342-A011-F3AD65724AA9}" srcOrd="2" destOrd="0" presId="urn:microsoft.com/office/officeart/2016/7/layout/RepeatingBendingProcessNew"/>
    <dgm:cxn modelId="{A31F21B5-62C3-6F44-9417-82B8C3D24387}" type="presParOf" srcId="{350CF871-C917-7C4E-9CDF-1905AD626AA3}" destId="{803EB9D0-1246-7444-BDEC-D9FE0AADBADA}" srcOrd="3" destOrd="0" presId="urn:microsoft.com/office/officeart/2016/7/layout/RepeatingBendingProcessNew"/>
    <dgm:cxn modelId="{5848A8E9-5BBC-F840-B5A9-C71D4B054CD7}" type="presParOf" srcId="{803EB9D0-1246-7444-BDEC-D9FE0AADBADA}" destId="{F6AC3AF9-7B2C-9D40-A41C-7936983C1CB6}" srcOrd="0" destOrd="0" presId="urn:microsoft.com/office/officeart/2016/7/layout/RepeatingBendingProcessNew"/>
    <dgm:cxn modelId="{1FD2913F-3F2A-DF4C-9D7A-E34887DEBE22}" type="presParOf" srcId="{350CF871-C917-7C4E-9CDF-1905AD626AA3}" destId="{5B50273D-6449-1D40-B57E-065D6D5E1E1C}" srcOrd="4" destOrd="0" presId="urn:microsoft.com/office/officeart/2016/7/layout/RepeatingBendingProcessNew"/>
    <dgm:cxn modelId="{35941671-F40F-D44A-A5F6-7EEDCAC0E9D3}" type="presParOf" srcId="{350CF871-C917-7C4E-9CDF-1905AD626AA3}" destId="{6586C6B2-C9D8-9D44-8B5B-F6BAD42AFF02}" srcOrd="5" destOrd="0" presId="urn:microsoft.com/office/officeart/2016/7/layout/RepeatingBendingProcessNew"/>
    <dgm:cxn modelId="{584D9B30-E414-A347-B9B5-2C50C4D03E86}" type="presParOf" srcId="{6586C6B2-C9D8-9D44-8B5B-F6BAD42AFF02}" destId="{C3DD0611-B180-7D4A-98F6-555153E527BF}" srcOrd="0" destOrd="0" presId="urn:microsoft.com/office/officeart/2016/7/layout/RepeatingBendingProcessNew"/>
    <dgm:cxn modelId="{5D450D20-EB20-9043-A33E-41333028FA81}" type="presParOf" srcId="{350CF871-C917-7C4E-9CDF-1905AD626AA3}" destId="{75F10F76-9439-8947-A7FC-139B2F439CEB}" srcOrd="6" destOrd="0" presId="urn:microsoft.com/office/officeart/2016/7/layout/RepeatingBendingProcessNew"/>
    <dgm:cxn modelId="{FBD80868-48E9-BF4E-B94C-A505571B79F4}" type="presParOf" srcId="{350CF871-C917-7C4E-9CDF-1905AD626AA3}" destId="{3CFAFBBF-85E4-3C4F-B1A8-F45F082A2855}" srcOrd="7" destOrd="0" presId="urn:microsoft.com/office/officeart/2016/7/layout/RepeatingBendingProcessNew"/>
    <dgm:cxn modelId="{9B0E0337-7B3C-A340-88AB-E9048948D4B8}" type="presParOf" srcId="{3CFAFBBF-85E4-3C4F-B1A8-F45F082A2855}" destId="{819B134C-2AA4-8540-A056-2549F3D1612D}" srcOrd="0" destOrd="0" presId="urn:microsoft.com/office/officeart/2016/7/layout/RepeatingBendingProcessNew"/>
    <dgm:cxn modelId="{A7C408A3-A61C-8849-9A85-FBE4A440017E}" type="presParOf" srcId="{350CF871-C917-7C4E-9CDF-1905AD626AA3}" destId="{BEC2564D-9742-064D-84F4-7A636ECAD7F8}" srcOrd="8" destOrd="0" presId="urn:microsoft.com/office/officeart/2016/7/layout/RepeatingBendingProcessNew"/>
    <dgm:cxn modelId="{534B3810-E46F-B844-9F4D-4F2EA08CDA8C}" type="presParOf" srcId="{350CF871-C917-7C4E-9CDF-1905AD626AA3}" destId="{245C4F50-A0EB-E447-83D5-2F0644960204}" srcOrd="9" destOrd="0" presId="urn:microsoft.com/office/officeart/2016/7/layout/RepeatingBendingProcessNew"/>
    <dgm:cxn modelId="{B8DA18E4-F477-D949-A6A6-FE4DD26BAD31}" type="presParOf" srcId="{245C4F50-A0EB-E447-83D5-2F0644960204}" destId="{AC42658A-E3A8-9149-AA0A-2C2628C90831}" srcOrd="0" destOrd="0" presId="urn:microsoft.com/office/officeart/2016/7/layout/RepeatingBendingProcessNew"/>
    <dgm:cxn modelId="{02E271A8-2BF8-AB4C-8BE3-BCB8C1F6C71E}" type="presParOf" srcId="{350CF871-C917-7C4E-9CDF-1905AD626AA3}" destId="{D157F5D6-6AA8-BC4B-A092-CB79607ECE02}" srcOrd="10" destOrd="0" presId="urn:microsoft.com/office/officeart/2016/7/layout/RepeatingBendingProcessNew"/>
    <dgm:cxn modelId="{C46A1DAA-16B3-3646-9AD0-A10699A7EF57}" type="presParOf" srcId="{350CF871-C917-7C4E-9CDF-1905AD626AA3}" destId="{41FAA201-754B-9C42-83B4-07472D483DC2}" srcOrd="11" destOrd="0" presId="urn:microsoft.com/office/officeart/2016/7/layout/RepeatingBendingProcessNew"/>
    <dgm:cxn modelId="{1E1EDEE3-8B7A-FB44-A6B2-F70833D1A5AE}" type="presParOf" srcId="{41FAA201-754B-9C42-83B4-07472D483DC2}" destId="{6A0E2B55-C783-A645-B011-22EBA6AC7CFB}" srcOrd="0" destOrd="0" presId="urn:microsoft.com/office/officeart/2016/7/layout/RepeatingBendingProcessNew"/>
    <dgm:cxn modelId="{EB9019F2-470D-3A49-9E34-B17A62D02595}" type="presParOf" srcId="{350CF871-C917-7C4E-9CDF-1905AD626AA3}" destId="{C16A9424-1648-F945-8CFB-D6318B1EEA52}" srcOrd="12" destOrd="0" presId="urn:microsoft.com/office/officeart/2016/7/layout/RepeatingBendingProcessNew"/>
    <dgm:cxn modelId="{EB4A3627-21BC-3A4F-8C5B-6E96CC415C8C}" type="presParOf" srcId="{350CF871-C917-7C4E-9CDF-1905AD626AA3}" destId="{DCABDBF6-2B42-A84D-9F55-9E5AA43AAA5F}" srcOrd="13" destOrd="0" presId="urn:microsoft.com/office/officeart/2016/7/layout/RepeatingBendingProcessNew"/>
    <dgm:cxn modelId="{6AE1D25E-5D65-3A4A-A5BA-C1A01056A401}" type="presParOf" srcId="{DCABDBF6-2B42-A84D-9F55-9E5AA43AAA5F}" destId="{BC9DBEB1-4533-5940-A916-652FC9138A1A}" srcOrd="0" destOrd="0" presId="urn:microsoft.com/office/officeart/2016/7/layout/RepeatingBendingProcessNew"/>
    <dgm:cxn modelId="{B9DE7914-9BA8-6347-B146-E5EC8A3588E0}" type="presParOf" srcId="{350CF871-C917-7C4E-9CDF-1905AD626AA3}" destId="{1CA1C81B-3EF5-2A49-A74F-92057C2A49AB}"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4881B-3B9D-470D-ACE2-39728466CA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24E2918-FAAC-4D68-BA1C-C0DB921FC34C}">
      <dgm:prSet/>
      <dgm:spPr/>
      <dgm:t>
        <a:bodyPr/>
        <a:lstStyle/>
        <a:p>
          <a:r>
            <a:rPr lang="tr-TR"/>
            <a:t>I added two UIViewController instances to the storyboard. I placed an MKMapView component on my main UIViewController, covering the entire screen. Then, I added a UIButton to transition to the other UIViewController when clicked.</a:t>
          </a:r>
          <a:endParaRPr lang="en-US"/>
        </a:p>
      </dgm:t>
    </dgm:pt>
    <dgm:pt modelId="{DE4000A6-8404-4BB9-92E1-015F56992EB6}" type="parTrans" cxnId="{78505705-6D13-4475-BCD4-D37F13A0E165}">
      <dgm:prSet/>
      <dgm:spPr/>
      <dgm:t>
        <a:bodyPr/>
        <a:lstStyle/>
        <a:p>
          <a:endParaRPr lang="en-US"/>
        </a:p>
      </dgm:t>
    </dgm:pt>
    <dgm:pt modelId="{A78F7045-FAE6-4B73-A667-EC81DC3D16B7}" type="sibTrans" cxnId="{78505705-6D13-4475-BCD4-D37F13A0E165}">
      <dgm:prSet/>
      <dgm:spPr/>
      <dgm:t>
        <a:bodyPr/>
        <a:lstStyle/>
        <a:p>
          <a:endParaRPr lang="en-US"/>
        </a:p>
      </dgm:t>
    </dgm:pt>
    <dgm:pt modelId="{EF85D4EA-56D6-4A69-9C83-685B806A106D}">
      <dgm:prSet/>
      <dgm:spPr/>
      <dgm:t>
        <a:bodyPr/>
        <a:lstStyle/>
        <a:p>
          <a:r>
            <a:rPr lang="tr-TR" dirty="0" err="1"/>
            <a:t>For</a:t>
          </a:r>
          <a:r>
            <a:rPr lang="tr-TR" dirty="0"/>
            <a:t> </a:t>
          </a:r>
          <a:r>
            <a:rPr lang="tr-TR" dirty="0" err="1"/>
            <a:t>the</a:t>
          </a:r>
          <a:r>
            <a:rPr lang="tr-TR" dirty="0"/>
            <a:t> </a:t>
          </a:r>
          <a:r>
            <a:rPr lang="tr-TR" dirty="0" err="1"/>
            <a:t>other</a:t>
          </a:r>
          <a:r>
            <a:rPr lang="tr-TR" dirty="0"/>
            <a:t> </a:t>
          </a:r>
          <a:r>
            <a:rPr lang="tr-TR" dirty="0" err="1"/>
            <a:t>UIViewController</a:t>
          </a:r>
          <a:r>
            <a:rPr lang="tr-TR" dirty="0"/>
            <a:t>, I </a:t>
          </a:r>
          <a:r>
            <a:rPr lang="tr-TR" dirty="0" err="1"/>
            <a:t>added</a:t>
          </a:r>
          <a:r>
            <a:rPr lang="tr-TR" dirty="0"/>
            <a:t> a </a:t>
          </a:r>
          <a:r>
            <a:rPr lang="tr-TR" dirty="0" err="1"/>
            <a:t>TableView</a:t>
          </a:r>
          <a:r>
            <a:rPr lang="tr-TR" dirty="0"/>
            <a:t>. </a:t>
          </a:r>
          <a:r>
            <a:rPr lang="tr-TR" dirty="0" err="1"/>
            <a:t>Additionally</a:t>
          </a:r>
          <a:r>
            <a:rPr lang="tr-TR" dirty="0"/>
            <a:t>, I </a:t>
          </a:r>
          <a:r>
            <a:rPr lang="tr-TR" dirty="0" err="1"/>
            <a:t>created</a:t>
          </a:r>
          <a:r>
            <a:rPr lang="tr-TR" dirty="0"/>
            <a:t> a </a:t>
          </a:r>
          <a:r>
            <a:rPr lang="tr-TR" dirty="0" err="1"/>
            <a:t>TableViewCell</a:t>
          </a:r>
          <a:r>
            <a:rPr lang="tr-TR" dirty="0"/>
            <a:t> </a:t>
          </a:r>
          <a:r>
            <a:rPr lang="tr-TR" dirty="0" err="1"/>
            <a:t>for</a:t>
          </a:r>
          <a:r>
            <a:rPr lang="tr-TR" dirty="0"/>
            <a:t> </a:t>
          </a:r>
          <a:r>
            <a:rPr lang="tr-TR" dirty="0" err="1"/>
            <a:t>the</a:t>
          </a:r>
          <a:r>
            <a:rPr lang="tr-TR" dirty="0"/>
            <a:t> </a:t>
          </a:r>
          <a:r>
            <a:rPr lang="tr-TR" dirty="0" err="1"/>
            <a:t>TableView</a:t>
          </a:r>
          <a:r>
            <a:rPr lang="tr-TR" dirty="0"/>
            <a:t>.</a:t>
          </a:r>
          <a:endParaRPr lang="en-US" dirty="0"/>
        </a:p>
      </dgm:t>
    </dgm:pt>
    <dgm:pt modelId="{94A184E2-CE79-4BF2-9DC4-F5AC16212FC2}" type="parTrans" cxnId="{B1989B7A-E41D-4936-BE75-CA25DAF9F0D0}">
      <dgm:prSet/>
      <dgm:spPr/>
      <dgm:t>
        <a:bodyPr/>
        <a:lstStyle/>
        <a:p>
          <a:endParaRPr lang="en-US"/>
        </a:p>
      </dgm:t>
    </dgm:pt>
    <dgm:pt modelId="{87413435-E34A-408F-91ED-54EEB832591A}" type="sibTrans" cxnId="{B1989B7A-E41D-4936-BE75-CA25DAF9F0D0}">
      <dgm:prSet/>
      <dgm:spPr/>
      <dgm:t>
        <a:bodyPr/>
        <a:lstStyle/>
        <a:p>
          <a:endParaRPr lang="en-US"/>
        </a:p>
      </dgm:t>
    </dgm:pt>
    <dgm:pt modelId="{E186BAD2-F658-6048-83BE-5ECDD93AD4B0}">
      <dgm:prSet/>
      <dgm:spPr/>
      <dgm:t>
        <a:bodyPr/>
        <a:lstStyle/>
        <a:p>
          <a:r>
            <a:rPr lang="tr-TR" dirty="0"/>
            <a:t>I connected these two screens with a segue.
</a:t>
          </a:r>
        </a:p>
      </dgm:t>
    </dgm:pt>
    <dgm:pt modelId="{7A73D762-839F-1F4D-9201-FA2FA4FE15E8}" type="parTrans" cxnId="{AE358034-2A6B-674A-B5FB-55C6D8D11D51}">
      <dgm:prSet/>
      <dgm:spPr/>
      <dgm:t>
        <a:bodyPr/>
        <a:lstStyle/>
        <a:p>
          <a:endParaRPr lang="tr-TR"/>
        </a:p>
      </dgm:t>
    </dgm:pt>
    <dgm:pt modelId="{65F52508-3C71-3E45-A217-5736CD2E6CEF}" type="sibTrans" cxnId="{AE358034-2A6B-674A-B5FB-55C6D8D11D51}">
      <dgm:prSet/>
      <dgm:spPr/>
      <dgm:t>
        <a:bodyPr/>
        <a:lstStyle/>
        <a:p>
          <a:endParaRPr lang="tr-TR"/>
        </a:p>
      </dgm:t>
    </dgm:pt>
    <dgm:pt modelId="{8A9C39A3-BD43-3D49-A2C8-91448A405A42}" type="pres">
      <dgm:prSet presAssocID="{1884881B-3B9D-470D-ACE2-39728466CAB8}" presName="hierChild1" presStyleCnt="0">
        <dgm:presLayoutVars>
          <dgm:chPref val="1"/>
          <dgm:dir/>
          <dgm:animOne val="branch"/>
          <dgm:animLvl val="lvl"/>
          <dgm:resizeHandles/>
        </dgm:presLayoutVars>
      </dgm:prSet>
      <dgm:spPr/>
    </dgm:pt>
    <dgm:pt modelId="{4C8DC7C2-C037-B84D-AC88-9EC27A607C64}" type="pres">
      <dgm:prSet presAssocID="{624E2918-FAAC-4D68-BA1C-C0DB921FC34C}" presName="hierRoot1" presStyleCnt="0"/>
      <dgm:spPr/>
    </dgm:pt>
    <dgm:pt modelId="{50EAF8EF-7D24-C14D-8D4A-FBB0E22EC27A}" type="pres">
      <dgm:prSet presAssocID="{624E2918-FAAC-4D68-BA1C-C0DB921FC34C}" presName="composite" presStyleCnt="0"/>
      <dgm:spPr/>
    </dgm:pt>
    <dgm:pt modelId="{842AC632-2CE3-2547-B4E9-C17B05504C85}" type="pres">
      <dgm:prSet presAssocID="{624E2918-FAAC-4D68-BA1C-C0DB921FC34C}" presName="background" presStyleLbl="node0" presStyleIdx="0" presStyleCnt="3"/>
      <dgm:spPr/>
    </dgm:pt>
    <dgm:pt modelId="{FE4BF7B2-69BC-CC4D-A8F0-072AF3DC5B65}" type="pres">
      <dgm:prSet presAssocID="{624E2918-FAAC-4D68-BA1C-C0DB921FC34C}" presName="text" presStyleLbl="fgAcc0" presStyleIdx="0" presStyleCnt="3">
        <dgm:presLayoutVars>
          <dgm:chPref val="3"/>
        </dgm:presLayoutVars>
      </dgm:prSet>
      <dgm:spPr/>
    </dgm:pt>
    <dgm:pt modelId="{5FD4D2D9-A48D-234E-9F6A-103C49B7B3FD}" type="pres">
      <dgm:prSet presAssocID="{624E2918-FAAC-4D68-BA1C-C0DB921FC34C}" presName="hierChild2" presStyleCnt="0"/>
      <dgm:spPr/>
    </dgm:pt>
    <dgm:pt modelId="{B637E065-3A3F-924F-ADF9-FE81130F7562}" type="pres">
      <dgm:prSet presAssocID="{EF85D4EA-56D6-4A69-9C83-685B806A106D}" presName="hierRoot1" presStyleCnt="0"/>
      <dgm:spPr/>
    </dgm:pt>
    <dgm:pt modelId="{6D5633E3-24CF-2345-8EE0-3155E39AF2E7}" type="pres">
      <dgm:prSet presAssocID="{EF85D4EA-56D6-4A69-9C83-685B806A106D}" presName="composite" presStyleCnt="0"/>
      <dgm:spPr/>
    </dgm:pt>
    <dgm:pt modelId="{C0C9EEAF-91F8-D64A-B09D-93FFD721278C}" type="pres">
      <dgm:prSet presAssocID="{EF85D4EA-56D6-4A69-9C83-685B806A106D}" presName="background" presStyleLbl="node0" presStyleIdx="1" presStyleCnt="3"/>
      <dgm:spPr/>
    </dgm:pt>
    <dgm:pt modelId="{7E4C08BF-23D2-D445-8635-65947AE43FC1}" type="pres">
      <dgm:prSet presAssocID="{EF85D4EA-56D6-4A69-9C83-685B806A106D}" presName="text" presStyleLbl="fgAcc0" presStyleIdx="1" presStyleCnt="3">
        <dgm:presLayoutVars>
          <dgm:chPref val="3"/>
        </dgm:presLayoutVars>
      </dgm:prSet>
      <dgm:spPr/>
    </dgm:pt>
    <dgm:pt modelId="{5311F96A-D003-1A46-AB4C-4A3E08CA201B}" type="pres">
      <dgm:prSet presAssocID="{EF85D4EA-56D6-4A69-9C83-685B806A106D}" presName="hierChild2" presStyleCnt="0"/>
      <dgm:spPr/>
    </dgm:pt>
    <dgm:pt modelId="{C6C4884B-6951-264C-B4A0-4CA122A3B6C4}" type="pres">
      <dgm:prSet presAssocID="{E186BAD2-F658-6048-83BE-5ECDD93AD4B0}" presName="hierRoot1" presStyleCnt="0"/>
      <dgm:spPr/>
    </dgm:pt>
    <dgm:pt modelId="{A4E773A1-1628-3F45-867C-809ACABEC2D1}" type="pres">
      <dgm:prSet presAssocID="{E186BAD2-F658-6048-83BE-5ECDD93AD4B0}" presName="composite" presStyleCnt="0"/>
      <dgm:spPr/>
    </dgm:pt>
    <dgm:pt modelId="{3363E3C3-9978-BD4D-9ACB-E4F2A4F545D7}" type="pres">
      <dgm:prSet presAssocID="{E186BAD2-F658-6048-83BE-5ECDD93AD4B0}" presName="background" presStyleLbl="node0" presStyleIdx="2" presStyleCnt="3"/>
      <dgm:spPr/>
    </dgm:pt>
    <dgm:pt modelId="{9DA67D25-C6AE-9B41-BA18-310D1A100A24}" type="pres">
      <dgm:prSet presAssocID="{E186BAD2-F658-6048-83BE-5ECDD93AD4B0}" presName="text" presStyleLbl="fgAcc0" presStyleIdx="2" presStyleCnt="3">
        <dgm:presLayoutVars>
          <dgm:chPref val="3"/>
        </dgm:presLayoutVars>
      </dgm:prSet>
      <dgm:spPr/>
    </dgm:pt>
    <dgm:pt modelId="{7FA6A781-07FB-7C4B-9261-288B81944547}" type="pres">
      <dgm:prSet presAssocID="{E186BAD2-F658-6048-83BE-5ECDD93AD4B0}" presName="hierChild2" presStyleCnt="0"/>
      <dgm:spPr/>
    </dgm:pt>
  </dgm:ptLst>
  <dgm:cxnLst>
    <dgm:cxn modelId="{78505705-6D13-4475-BCD4-D37F13A0E165}" srcId="{1884881B-3B9D-470D-ACE2-39728466CAB8}" destId="{624E2918-FAAC-4D68-BA1C-C0DB921FC34C}" srcOrd="0" destOrd="0" parTransId="{DE4000A6-8404-4BB9-92E1-015F56992EB6}" sibTransId="{A78F7045-FAE6-4B73-A667-EC81DC3D16B7}"/>
    <dgm:cxn modelId="{EE1C512E-CE5D-D342-B8AA-A083E05AE0F8}" type="presOf" srcId="{1884881B-3B9D-470D-ACE2-39728466CAB8}" destId="{8A9C39A3-BD43-3D49-A2C8-91448A405A42}" srcOrd="0" destOrd="0" presId="urn:microsoft.com/office/officeart/2005/8/layout/hierarchy1"/>
    <dgm:cxn modelId="{AE358034-2A6B-674A-B5FB-55C6D8D11D51}" srcId="{1884881B-3B9D-470D-ACE2-39728466CAB8}" destId="{E186BAD2-F658-6048-83BE-5ECDD93AD4B0}" srcOrd="2" destOrd="0" parTransId="{7A73D762-839F-1F4D-9201-FA2FA4FE15E8}" sibTransId="{65F52508-3C71-3E45-A217-5736CD2E6CEF}"/>
    <dgm:cxn modelId="{DC862C5E-1490-0C4C-9D80-7EC9652E3A7A}" type="presOf" srcId="{E186BAD2-F658-6048-83BE-5ECDD93AD4B0}" destId="{9DA67D25-C6AE-9B41-BA18-310D1A100A24}" srcOrd="0" destOrd="0" presId="urn:microsoft.com/office/officeart/2005/8/layout/hierarchy1"/>
    <dgm:cxn modelId="{B1989B7A-E41D-4936-BE75-CA25DAF9F0D0}" srcId="{1884881B-3B9D-470D-ACE2-39728466CAB8}" destId="{EF85D4EA-56D6-4A69-9C83-685B806A106D}" srcOrd="1" destOrd="0" parTransId="{94A184E2-CE79-4BF2-9DC4-F5AC16212FC2}" sibTransId="{87413435-E34A-408F-91ED-54EEB832591A}"/>
    <dgm:cxn modelId="{0232F5A9-9FDC-F14A-B7DF-6EDED7664DFD}" type="presOf" srcId="{EF85D4EA-56D6-4A69-9C83-685B806A106D}" destId="{7E4C08BF-23D2-D445-8635-65947AE43FC1}" srcOrd="0" destOrd="0" presId="urn:microsoft.com/office/officeart/2005/8/layout/hierarchy1"/>
    <dgm:cxn modelId="{669573BE-16EE-0E4D-940E-139486BDDD07}" type="presOf" srcId="{624E2918-FAAC-4D68-BA1C-C0DB921FC34C}" destId="{FE4BF7B2-69BC-CC4D-A8F0-072AF3DC5B65}" srcOrd="0" destOrd="0" presId="urn:microsoft.com/office/officeart/2005/8/layout/hierarchy1"/>
    <dgm:cxn modelId="{0D614037-2E65-3444-9DD2-5C081CBDB37A}" type="presParOf" srcId="{8A9C39A3-BD43-3D49-A2C8-91448A405A42}" destId="{4C8DC7C2-C037-B84D-AC88-9EC27A607C64}" srcOrd="0" destOrd="0" presId="urn:microsoft.com/office/officeart/2005/8/layout/hierarchy1"/>
    <dgm:cxn modelId="{913871A8-B142-044A-9974-B95EDA506409}" type="presParOf" srcId="{4C8DC7C2-C037-B84D-AC88-9EC27A607C64}" destId="{50EAF8EF-7D24-C14D-8D4A-FBB0E22EC27A}" srcOrd="0" destOrd="0" presId="urn:microsoft.com/office/officeart/2005/8/layout/hierarchy1"/>
    <dgm:cxn modelId="{4BDE02F8-CFCE-4940-9D9E-A770C7EE9216}" type="presParOf" srcId="{50EAF8EF-7D24-C14D-8D4A-FBB0E22EC27A}" destId="{842AC632-2CE3-2547-B4E9-C17B05504C85}" srcOrd="0" destOrd="0" presId="urn:microsoft.com/office/officeart/2005/8/layout/hierarchy1"/>
    <dgm:cxn modelId="{A28DEFEA-DDDA-F741-91C5-7FD588160991}" type="presParOf" srcId="{50EAF8EF-7D24-C14D-8D4A-FBB0E22EC27A}" destId="{FE4BF7B2-69BC-CC4D-A8F0-072AF3DC5B65}" srcOrd="1" destOrd="0" presId="urn:microsoft.com/office/officeart/2005/8/layout/hierarchy1"/>
    <dgm:cxn modelId="{11C6B11B-597B-3E49-B19D-60C3D1B6A623}" type="presParOf" srcId="{4C8DC7C2-C037-B84D-AC88-9EC27A607C64}" destId="{5FD4D2D9-A48D-234E-9F6A-103C49B7B3FD}" srcOrd="1" destOrd="0" presId="urn:microsoft.com/office/officeart/2005/8/layout/hierarchy1"/>
    <dgm:cxn modelId="{81BA9FAE-6B68-8B41-BDCE-A52EAB67516C}" type="presParOf" srcId="{8A9C39A3-BD43-3D49-A2C8-91448A405A42}" destId="{B637E065-3A3F-924F-ADF9-FE81130F7562}" srcOrd="1" destOrd="0" presId="urn:microsoft.com/office/officeart/2005/8/layout/hierarchy1"/>
    <dgm:cxn modelId="{D3664F83-7275-884D-9BA2-D5112A0513E4}" type="presParOf" srcId="{B637E065-3A3F-924F-ADF9-FE81130F7562}" destId="{6D5633E3-24CF-2345-8EE0-3155E39AF2E7}" srcOrd="0" destOrd="0" presId="urn:microsoft.com/office/officeart/2005/8/layout/hierarchy1"/>
    <dgm:cxn modelId="{C34D065B-D1BA-8242-941C-B1BC704F3F08}" type="presParOf" srcId="{6D5633E3-24CF-2345-8EE0-3155E39AF2E7}" destId="{C0C9EEAF-91F8-D64A-B09D-93FFD721278C}" srcOrd="0" destOrd="0" presId="urn:microsoft.com/office/officeart/2005/8/layout/hierarchy1"/>
    <dgm:cxn modelId="{8A46F41F-7EF4-5F48-81D6-BE76DC11019D}" type="presParOf" srcId="{6D5633E3-24CF-2345-8EE0-3155E39AF2E7}" destId="{7E4C08BF-23D2-D445-8635-65947AE43FC1}" srcOrd="1" destOrd="0" presId="urn:microsoft.com/office/officeart/2005/8/layout/hierarchy1"/>
    <dgm:cxn modelId="{732548AF-7552-8041-8E72-0A4A685A9E04}" type="presParOf" srcId="{B637E065-3A3F-924F-ADF9-FE81130F7562}" destId="{5311F96A-D003-1A46-AB4C-4A3E08CA201B}" srcOrd="1" destOrd="0" presId="urn:microsoft.com/office/officeart/2005/8/layout/hierarchy1"/>
    <dgm:cxn modelId="{3C2FB46F-99CC-1543-A44C-FC6368FDBBF6}" type="presParOf" srcId="{8A9C39A3-BD43-3D49-A2C8-91448A405A42}" destId="{C6C4884B-6951-264C-B4A0-4CA122A3B6C4}" srcOrd="2" destOrd="0" presId="urn:microsoft.com/office/officeart/2005/8/layout/hierarchy1"/>
    <dgm:cxn modelId="{FA0858DE-F181-014D-B380-DE46B6F8A48C}" type="presParOf" srcId="{C6C4884B-6951-264C-B4A0-4CA122A3B6C4}" destId="{A4E773A1-1628-3F45-867C-809ACABEC2D1}" srcOrd="0" destOrd="0" presId="urn:microsoft.com/office/officeart/2005/8/layout/hierarchy1"/>
    <dgm:cxn modelId="{81953C95-A5B4-6145-9B4D-514415FAE6C9}" type="presParOf" srcId="{A4E773A1-1628-3F45-867C-809ACABEC2D1}" destId="{3363E3C3-9978-BD4D-9ACB-E4F2A4F545D7}" srcOrd="0" destOrd="0" presId="urn:microsoft.com/office/officeart/2005/8/layout/hierarchy1"/>
    <dgm:cxn modelId="{C1A18440-1974-F34F-AED6-2531F896648D}" type="presParOf" srcId="{A4E773A1-1628-3F45-867C-809ACABEC2D1}" destId="{9DA67D25-C6AE-9B41-BA18-310D1A100A24}" srcOrd="1" destOrd="0" presId="urn:microsoft.com/office/officeart/2005/8/layout/hierarchy1"/>
    <dgm:cxn modelId="{A88D4CA0-1731-EB46-8C9C-717DFB6434C6}" type="presParOf" srcId="{C6C4884B-6951-264C-B4A0-4CA122A3B6C4}" destId="{7FA6A781-07FB-7C4B-9261-288B819445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1F8D5C-051A-4CDD-964E-7D1D130A52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CE170AD-8DDD-42B1-A20E-5E96429255F9}">
      <dgm:prSet/>
      <dgm:spPr/>
      <dgm:t>
        <a:bodyPr/>
        <a:lstStyle/>
        <a:p>
          <a:pPr>
            <a:lnSpc>
              <a:spcPct val="100000"/>
            </a:lnSpc>
          </a:pPr>
          <a:r>
            <a:rPr lang="tr-TR" b="0" i="0"/>
            <a:t>Hope you enjoyed it</a:t>
          </a:r>
          <a:endParaRPr lang="en-US"/>
        </a:p>
      </dgm:t>
    </dgm:pt>
    <dgm:pt modelId="{7AB960C4-8CBD-4DC2-869F-B66CAB66B7DD}" type="parTrans" cxnId="{F8E32FC1-60C2-4F5A-BF80-F609BA39D284}">
      <dgm:prSet/>
      <dgm:spPr/>
      <dgm:t>
        <a:bodyPr/>
        <a:lstStyle/>
        <a:p>
          <a:endParaRPr lang="en-US"/>
        </a:p>
      </dgm:t>
    </dgm:pt>
    <dgm:pt modelId="{4C12B347-23F6-4AD3-9604-205461276CF4}" type="sibTrans" cxnId="{F8E32FC1-60C2-4F5A-BF80-F609BA39D284}">
      <dgm:prSet/>
      <dgm:spPr/>
      <dgm:t>
        <a:bodyPr/>
        <a:lstStyle/>
        <a:p>
          <a:endParaRPr lang="en-US"/>
        </a:p>
      </dgm:t>
    </dgm:pt>
    <dgm:pt modelId="{E683E489-C717-4C63-994B-BFECE3DD26A6}">
      <dgm:prSet/>
      <dgm:spPr/>
      <dgm:t>
        <a:bodyPr/>
        <a:lstStyle/>
        <a:p>
          <a:pPr>
            <a:lnSpc>
              <a:spcPct val="100000"/>
            </a:lnSpc>
          </a:pPr>
          <a:r>
            <a:rPr lang="tr-TR" b="0" i="0"/>
            <a:t>Created by Sena Küçükerdoğan</a:t>
          </a:r>
          <a:endParaRPr lang="en-US"/>
        </a:p>
      </dgm:t>
    </dgm:pt>
    <dgm:pt modelId="{7BD86465-C2E7-4507-A1D3-27B9FDA240FD}" type="parTrans" cxnId="{9236553C-B5C9-4B86-AAB3-2C4787D39F2D}">
      <dgm:prSet/>
      <dgm:spPr/>
      <dgm:t>
        <a:bodyPr/>
        <a:lstStyle/>
        <a:p>
          <a:endParaRPr lang="en-US"/>
        </a:p>
      </dgm:t>
    </dgm:pt>
    <dgm:pt modelId="{80612E71-1213-4E61-8BA5-1BB43C4A6AFA}" type="sibTrans" cxnId="{9236553C-B5C9-4B86-AAB3-2C4787D39F2D}">
      <dgm:prSet/>
      <dgm:spPr/>
      <dgm:t>
        <a:bodyPr/>
        <a:lstStyle/>
        <a:p>
          <a:endParaRPr lang="en-US"/>
        </a:p>
      </dgm:t>
    </dgm:pt>
    <dgm:pt modelId="{34C3AE8E-FD94-4889-ADA4-544790024016}" type="pres">
      <dgm:prSet presAssocID="{FC1F8D5C-051A-4CDD-964E-7D1D130A52CA}" presName="root" presStyleCnt="0">
        <dgm:presLayoutVars>
          <dgm:dir/>
          <dgm:resizeHandles val="exact"/>
        </dgm:presLayoutVars>
      </dgm:prSet>
      <dgm:spPr/>
    </dgm:pt>
    <dgm:pt modelId="{55BC9067-D9C4-433E-AE7A-E67D9B5AA75E}" type="pres">
      <dgm:prSet presAssocID="{FCE170AD-8DDD-42B1-A20E-5E96429255F9}" presName="compNode" presStyleCnt="0"/>
      <dgm:spPr/>
    </dgm:pt>
    <dgm:pt modelId="{BBC49039-AC17-4686-A194-0217DE3D3AD9}" type="pres">
      <dgm:prSet presAssocID="{FCE170AD-8DDD-42B1-A20E-5E96429255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inning Face with No Fill"/>
        </a:ext>
      </dgm:extLst>
    </dgm:pt>
    <dgm:pt modelId="{1C2A1297-2B40-44CD-9830-D1672E65345C}" type="pres">
      <dgm:prSet presAssocID="{FCE170AD-8DDD-42B1-A20E-5E96429255F9}" presName="spaceRect" presStyleCnt="0"/>
      <dgm:spPr/>
    </dgm:pt>
    <dgm:pt modelId="{615D9D15-DF0A-4B37-A179-9E695428E04F}" type="pres">
      <dgm:prSet presAssocID="{FCE170AD-8DDD-42B1-A20E-5E96429255F9}" presName="textRect" presStyleLbl="revTx" presStyleIdx="0" presStyleCnt="2">
        <dgm:presLayoutVars>
          <dgm:chMax val="1"/>
          <dgm:chPref val="1"/>
        </dgm:presLayoutVars>
      </dgm:prSet>
      <dgm:spPr/>
    </dgm:pt>
    <dgm:pt modelId="{E0EC8456-ECFA-4917-BB58-3D41A288C435}" type="pres">
      <dgm:prSet presAssocID="{4C12B347-23F6-4AD3-9604-205461276CF4}" presName="sibTrans" presStyleCnt="0"/>
      <dgm:spPr/>
    </dgm:pt>
    <dgm:pt modelId="{E32B45BF-EB47-4411-A582-63F40BD2CC2B}" type="pres">
      <dgm:prSet presAssocID="{E683E489-C717-4C63-994B-BFECE3DD26A6}" presName="compNode" presStyleCnt="0"/>
      <dgm:spPr/>
    </dgm:pt>
    <dgm:pt modelId="{6C5CAAE2-62D2-4005-B9EE-B4FCCF692FE1}" type="pres">
      <dgm:prSet presAssocID="{E683E489-C717-4C63-994B-BFECE3DD26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nay işareti"/>
        </a:ext>
      </dgm:extLst>
    </dgm:pt>
    <dgm:pt modelId="{05A267EB-BE77-4D77-9476-D29DEC1084DF}" type="pres">
      <dgm:prSet presAssocID="{E683E489-C717-4C63-994B-BFECE3DD26A6}" presName="spaceRect" presStyleCnt="0"/>
      <dgm:spPr/>
    </dgm:pt>
    <dgm:pt modelId="{5CB9E54F-167E-4D5B-8715-768194369529}" type="pres">
      <dgm:prSet presAssocID="{E683E489-C717-4C63-994B-BFECE3DD26A6}" presName="textRect" presStyleLbl="revTx" presStyleIdx="1" presStyleCnt="2">
        <dgm:presLayoutVars>
          <dgm:chMax val="1"/>
          <dgm:chPref val="1"/>
        </dgm:presLayoutVars>
      </dgm:prSet>
      <dgm:spPr/>
    </dgm:pt>
  </dgm:ptLst>
  <dgm:cxnLst>
    <dgm:cxn modelId="{8184D117-5D14-4DCE-8248-70CFD49FA864}" type="presOf" srcId="{E683E489-C717-4C63-994B-BFECE3DD26A6}" destId="{5CB9E54F-167E-4D5B-8715-768194369529}" srcOrd="0" destOrd="0" presId="urn:microsoft.com/office/officeart/2018/2/layout/IconLabelList"/>
    <dgm:cxn modelId="{05F31819-E672-4D7B-B0C6-33A8F83A008D}" type="presOf" srcId="{FC1F8D5C-051A-4CDD-964E-7D1D130A52CA}" destId="{34C3AE8E-FD94-4889-ADA4-544790024016}" srcOrd="0" destOrd="0" presId="urn:microsoft.com/office/officeart/2018/2/layout/IconLabelList"/>
    <dgm:cxn modelId="{9236553C-B5C9-4B86-AAB3-2C4787D39F2D}" srcId="{FC1F8D5C-051A-4CDD-964E-7D1D130A52CA}" destId="{E683E489-C717-4C63-994B-BFECE3DD26A6}" srcOrd="1" destOrd="0" parTransId="{7BD86465-C2E7-4507-A1D3-27B9FDA240FD}" sibTransId="{80612E71-1213-4E61-8BA5-1BB43C4A6AFA}"/>
    <dgm:cxn modelId="{DD51B1A9-2A43-4ED9-9BC8-D0BB8D0D2955}" type="presOf" srcId="{FCE170AD-8DDD-42B1-A20E-5E96429255F9}" destId="{615D9D15-DF0A-4B37-A179-9E695428E04F}" srcOrd="0" destOrd="0" presId="urn:microsoft.com/office/officeart/2018/2/layout/IconLabelList"/>
    <dgm:cxn modelId="{F8E32FC1-60C2-4F5A-BF80-F609BA39D284}" srcId="{FC1F8D5C-051A-4CDD-964E-7D1D130A52CA}" destId="{FCE170AD-8DDD-42B1-A20E-5E96429255F9}" srcOrd="0" destOrd="0" parTransId="{7AB960C4-8CBD-4DC2-869F-B66CAB66B7DD}" sibTransId="{4C12B347-23F6-4AD3-9604-205461276CF4}"/>
    <dgm:cxn modelId="{3AC92D91-9CC3-41B6-A564-045D79788A57}" type="presParOf" srcId="{34C3AE8E-FD94-4889-ADA4-544790024016}" destId="{55BC9067-D9C4-433E-AE7A-E67D9B5AA75E}" srcOrd="0" destOrd="0" presId="urn:microsoft.com/office/officeart/2018/2/layout/IconLabelList"/>
    <dgm:cxn modelId="{3559C686-52A9-47CE-B894-28C7E90E94DC}" type="presParOf" srcId="{55BC9067-D9C4-433E-AE7A-E67D9B5AA75E}" destId="{BBC49039-AC17-4686-A194-0217DE3D3AD9}" srcOrd="0" destOrd="0" presId="urn:microsoft.com/office/officeart/2018/2/layout/IconLabelList"/>
    <dgm:cxn modelId="{F84B6762-172C-480A-B5EA-D07C70DC1872}" type="presParOf" srcId="{55BC9067-D9C4-433E-AE7A-E67D9B5AA75E}" destId="{1C2A1297-2B40-44CD-9830-D1672E65345C}" srcOrd="1" destOrd="0" presId="urn:microsoft.com/office/officeart/2018/2/layout/IconLabelList"/>
    <dgm:cxn modelId="{339BD273-EAE0-4680-B922-677E7D9892B2}" type="presParOf" srcId="{55BC9067-D9C4-433E-AE7A-E67D9B5AA75E}" destId="{615D9D15-DF0A-4B37-A179-9E695428E04F}" srcOrd="2" destOrd="0" presId="urn:microsoft.com/office/officeart/2018/2/layout/IconLabelList"/>
    <dgm:cxn modelId="{7600039F-F958-4B39-818A-3E9B7705F8ED}" type="presParOf" srcId="{34C3AE8E-FD94-4889-ADA4-544790024016}" destId="{E0EC8456-ECFA-4917-BB58-3D41A288C435}" srcOrd="1" destOrd="0" presId="urn:microsoft.com/office/officeart/2018/2/layout/IconLabelList"/>
    <dgm:cxn modelId="{5A7BBC7E-C781-4B2E-91DB-DC0C29F2A976}" type="presParOf" srcId="{34C3AE8E-FD94-4889-ADA4-544790024016}" destId="{E32B45BF-EB47-4411-A582-63F40BD2CC2B}" srcOrd="2" destOrd="0" presId="urn:microsoft.com/office/officeart/2018/2/layout/IconLabelList"/>
    <dgm:cxn modelId="{29EBF539-FA85-450F-8D06-C0952199EB00}" type="presParOf" srcId="{E32B45BF-EB47-4411-A582-63F40BD2CC2B}" destId="{6C5CAAE2-62D2-4005-B9EE-B4FCCF692FE1}" srcOrd="0" destOrd="0" presId="urn:microsoft.com/office/officeart/2018/2/layout/IconLabelList"/>
    <dgm:cxn modelId="{496229DF-4137-4760-AE9E-E70E69D6010E}" type="presParOf" srcId="{E32B45BF-EB47-4411-A582-63F40BD2CC2B}" destId="{05A267EB-BE77-4D77-9476-D29DEC1084DF}" srcOrd="1" destOrd="0" presId="urn:microsoft.com/office/officeart/2018/2/layout/IconLabelList"/>
    <dgm:cxn modelId="{0E6ECD46-DBAC-43CF-891B-9FE4B4F58108}" type="presParOf" srcId="{E32B45BF-EB47-4411-A582-63F40BD2CC2B}" destId="{5CB9E54F-167E-4D5B-8715-76819436952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AC0E9-249A-1F42-807B-0CAFE4EF0B2A}">
      <dsp:nvSpPr>
        <dsp:cNvPr id="0" name=""/>
        <dsp:cNvSpPr/>
      </dsp:nvSpPr>
      <dsp:spPr>
        <a:xfrm>
          <a:off x="1995095" y="474591"/>
          <a:ext cx="366768" cy="91440"/>
        </a:xfrm>
        <a:custGeom>
          <a:avLst/>
          <a:gdLst/>
          <a:ahLst/>
          <a:cxnLst/>
          <a:rect l="0" t="0" r="0" b="0"/>
          <a:pathLst>
            <a:path>
              <a:moveTo>
                <a:pt x="0" y="45720"/>
              </a:moveTo>
              <a:lnTo>
                <a:pt x="36676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8545" y="518324"/>
        <a:ext cx="19868" cy="3973"/>
      </dsp:txXfrm>
    </dsp:sp>
    <dsp:sp modelId="{15FE9F9F-422F-6A41-9EDC-8DF23535AAF2}">
      <dsp:nvSpPr>
        <dsp:cNvPr id="0" name=""/>
        <dsp:cNvSpPr/>
      </dsp:nvSpPr>
      <dsp:spPr>
        <a:xfrm>
          <a:off x="269207" y="2004"/>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First, I identified my needs.</a:t>
          </a:r>
          <a:endParaRPr lang="en-US" sz="1500" kern="1200"/>
        </a:p>
      </dsp:txBody>
      <dsp:txXfrm>
        <a:off x="269207" y="2004"/>
        <a:ext cx="1727688" cy="1036612"/>
      </dsp:txXfrm>
    </dsp:sp>
    <dsp:sp modelId="{803EB9D0-1246-7444-BDEC-D9FE0AADBADA}">
      <dsp:nvSpPr>
        <dsp:cNvPr id="0" name=""/>
        <dsp:cNvSpPr/>
      </dsp:nvSpPr>
      <dsp:spPr>
        <a:xfrm>
          <a:off x="4120152" y="474591"/>
          <a:ext cx="366768" cy="91440"/>
        </a:xfrm>
        <a:custGeom>
          <a:avLst/>
          <a:gdLst/>
          <a:ahLst/>
          <a:cxnLst/>
          <a:rect l="0" t="0" r="0" b="0"/>
          <a:pathLst>
            <a:path>
              <a:moveTo>
                <a:pt x="0" y="45720"/>
              </a:moveTo>
              <a:lnTo>
                <a:pt x="36676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3601" y="518324"/>
        <a:ext cx="19868" cy="3973"/>
      </dsp:txXfrm>
    </dsp:sp>
    <dsp:sp modelId="{FDD8177C-FF74-A342-A011-F3AD65724AA9}">
      <dsp:nvSpPr>
        <dsp:cNvPr id="0" name=""/>
        <dsp:cNvSpPr/>
      </dsp:nvSpPr>
      <dsp:spPr>
        <a:xfrm>
          <a:off x="2394263" y="2004"/>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I needed two screens. (UIViewController)</a:t>
          </a:r>
          <a:endParaRPr lang="en-US" sz="1500" kern="1200"/>
        </a:p>
      </dsp:txBody>
      <dsp:txXfrm>
        <a:off x="2394263" y="2004"/>
        <a:ext cx="1727688" cy="1036612"/>
      </dsp:txXfrm>
    </dsp:sp>
    <dsp:sp modelId="{6586C6B2-C9D8-9D44-8B5B-F6BAD42AFF02}">
      <dsp:nvSpPr>
        <dsp:cNvPr id="0" name=""/>
        <dsp:cNvSpPr/>
      </dsp:nvSpPr>
      <dsp:spPr>
        <a:xfrm>
          <a:off x="1133051" y="1036817"/>
          <a:ext cx="4250112" cy="366768"/>
        </a:xfrm>
        <a:custGeom>
          <a:avLst/>
          <a:gdLst/>
          <a:ahLst/>
          <a:cxnLst/>
          <a:rect l="0" t="0" r="0" b="0"/>
          <a:pathLst>
            <a:path>
              <a:moveTo>
                <a:pt x="4250112" y="0"/>
              </a:moveTo>
              <a:lnTo>
                <a:pt x="4250112" y="200484"/>
              </a:lnTo>
              <a:lnTo>
                <a:pt x="0" y="200484"/>
              </a:lnTo>
              <a:lnTo>
                <a:pt x="0" y="36676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1391" y="1218215"/>
        <a:ext cx="213432" cy="3973"/>
      </dsp:txXfrm>
    </dsp:sp>
    <dsp:sp modelId="{5B50273D-6449-1D40-B57E-065D6D5E1E1C}">
      <dsp:nvSpPr>
        <dsp:cNvPr id="0" name=""/>
        <dsp:cNvSpPr/>
      </dsp:nvSpPr>
      <dsp:spPr>
        <a:xfrm>
          <a:off x="4519320" y="2004"/>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How should I design these two screens?</a:t>
          </a:r>
          <a:endParaRPr lang="en-US" sz="1500" kern="1200"/>
        </a:p>
      </dsp:txBody>
      <dsp:txXfrm>
        <a:off x="4519320" y="2004"/>
        <a:ext cx="1727688" cy="1036612"/>
      </dsp:txXfrm>
    </dsp:sp>
    <dsp:sp modelId="{3CFAFBBF-85E4-3C4F-B1A8-F45F082A2855}">
      <dsp:nvSpPr>
        <dsp:cNvPr id="0" name=""/>
        <dsp:cNvSpPr/>
      </dsp:nvSpPr>
      <dsp:spPr>
        <a:xfrm>
          <a:off x="1995095" y="1908572"/>
          <a:ext cx="366768" cy="91440"/>
        </a:xfrm>
        <a:custGeom>
          <a:avLst/>
          <a:gdLst/>
          <a:ahLst/>
          <a:cxnLst/>
          <a:rect l="0" t="0" r="0" b="0"/>
          <a:pathLst>
            <a:path>
              <a:moveTo>
                <a:pt x="0" y="45720"/>
              </a:moveTo>
              <a:lnTo>
                <a:pt x="36676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8545" y="1952305"/>
        <a:ext cx="19868" cy="3973"/>
      </dsp:txXfrm>
    </dsp:sp>
    <dsp:sp modelId="{75F10F76-9439-8947-A7FC-139B2F439CEB}">
      <dsp:nvSpPr>
        <dsp:cNvPr id="0" name=""/>
        <dsp:cNvSpPr/>
      </dsp:nvSpPr>
      <dsp:spPr>
        <a:xfrm>
          <a:off x="269207" y="1435986"/>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Which design pattern should I use? I chose that. (MVC)</a:t>
          </a:r>
          <a:endParaRPr lang="en-US" sz="1500" kern="1200"/>
        </a:p>
      </dsp:txBody>
      <dsp:txXfrm>
        <a:off x="269207" y="1435986"/>
        <a:ext cx="1727688" cy="1036612"/>
      </dsp:txXfrm>
    </dsp:sp>
    <dsp:sp modelId="{245C4F50-A0EB-E447-83D5-2F0644960204}">
      <dsp:nvSpPr>
        <dsp:cNvPr id="0" name=""/>
        <dsp:cNvSpPr/>
      </dsp:nvSpPr>
      <dsp:spPr>
        <a:xfrm>
          <a:off x="4120152" y="1908572"/>
          <a:ext cx="366768" cy="91440"/>
        </a:xfrm>
        <a:custGeom>
          <a:avLst/>
          <a:gdLst/>
          <a:ahLst/>
          <a:cxnLst/>
          <a:rect l="0" t="0" r="0" b="0"/>
          <a:pathLst>
            <a:path>
              <a:moveTo>
                <a:pt x="0" y="45720"/>
              </a:moveTo>
              <a:lnTo>
                <a:pt x="36676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3601" y="1952305"/>
        <a:ext cx="19868" cy="3973"/>
      </dsp:txXfrm>
    </dsp:sp>
    <dsp:sp modelId="{BEC2564D-9742-064D-84F4-7A636ECAD7F8}">
      <dsp:nvSpPr>
        <dsp:cNvPr id="0" name=""/>
        <dsp:cNvSpPr/>
      </dsp:nvSpPr>
      <dsp:spPr>
        <a:xfrm>
          <a:off x="2394263" y="1435986"/>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I needed to create a model for the JSON data I fetched from the API.</a:t>
          </a:r>
          <a:endParaRPr lang="en-US" sz="1500" kern="1200"/>
        </a:p>
      </dsp:txBody>
      <dsp:txXfrm>
        <a:off x="2394263" y="1435986"/>
        <a:ext cx="1727688" cy="1036612"/>
      </dsp:txXfrm>
    </dsp:sp>
    <dsp:sp modelId="{41FAA201-754B-9C42-83B4-07472D483DC2}">
      <dsp:nvSpPr>
        <dsp:cNvPr id="0" name=""/>
        <dsp:cNvSpPr/>
      </dsp:nvSpPr>
      <dsp:spPr>
        <a:xfrm>
          <a:off x="1133051" y="2470798"/>
          <a:ext cx="4250112" cy="366768"/>
        </a:xfrm>
        <a:custGeom>
          <a:avLst/>
          <a:gdLst/>
          <a:ahLst/>
          <a:cxnLst/>
          <a:rect l="0" t="0" r="0" b="0"/>
          <a:pathLst>
            <a:path>
              <a:moveTo>
                <a:pt x="4250112" y="0"/>
              </a:moveTo>
              <a:lnTo>
                <a:pt x="4250112" y="200484"/>
              </a:lnTo>
              <a:lnTo>
                <a:pt x="0" y="200484"/>
              </a:lnTo>
              <a:lnTo>
                <a:pt x="0" y="36676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1391" y="2652196"/>
        <a:ext cx="213432" cy="3973"/>
      </dsp:txXfrm>
    </dsp:sp>
    <dsp:sp modelId="{D157F5D6-6AA8-BC4B-A092-CB79607ECE02}">
      <dsp:nvSpPr>
        <dsp:cNvPr id="0" name=""/>
        <dsp:cNvSpPr/>
      </dsp:nvSpPr>
      <dsp:spPr>
        <a:xfrm>
          <a:off x="4519320" y="1435986"/>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a:t>I had to make a request to the service in order to use this model.</a:t>
          </a:r>
          <a:endParaRPr lang="en-US" sz="1500" kern="1200"/>
        </a:p>
      </dsp:txBody>
      <dsp:txXfrm>
        <a:off x="4519320" y="1435986"/>
        <a:ext cx="1727688" cy="1036612"/>
      </dsp:txXfrm>
    </dsp:sp>
    <dsp:sp modelId="{DCABDBF6-2B42-A84D-9F55-9E5AA43AAA5F}">
      <dsp:nvSpPr>
        <dsp:cNvPr id="0" name=""/>
        <dsp:cNvSpPr/>
      </dsp:nvSpPr>
      <dsp:spPr>
        <a:xfrm>
          <a:off x="1995095" y="3342553"/>
          <a:ext cx="366768" cy="91440"/>
        </a:xfrm>
        <a:custGeom>
          <a:avLst/>
          <a:gdLst/>
          <a:ahLst/>
          <a:cxnLst/>
          <a:rect l="0" t="0" r="0" b="0"/>
          <a:pathLst>
            <a:path>
              <a:moveTo>
                <a:pt x="0" y="45720"/>
              </a:moveTo>
              <a:lnTo>
                <a:pt x="36676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8545" y="3386286"/>
        <a:ext cx="19868" cy="3973"/>
      </dsp:txXfrm>
    </dsp:sp>
    <dsp:sp modelId="{C16A9424-1648-F945-8CFB-D6318B1EEA52}">
      <dsp:nvSpPr>
        <dsp:cNvPr id="0" name=""/>
        <dsp:cNvSpPr/>
      </dsp:nvSpPr>
      <dsp:spPr>
        <a:xfrm>
          <a:off x="269207" y="2869967"/>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dirty="0" err="1"/>
            <a:t>Which</a:t>
          </a:r>
          <a:r>
            <a:rPr lang="tr-TR" sz="1500" kern="1200" dirty="0"/>
            <a:t> </a:t>
          </a:r>
          <a:r>
            <a:rPr lang="tr-TR" sz="1500" kern="1200" dirty="0" err="1"/>
            <a:t>framework</a:t>
          </a:r>
          <a:r>
            <a:rPr lang="tr-TR" sz="1500" kern="1200" dirty="0"/>
            <a:t> do I </a:t>
          </a:r>
          <a:r>
            <a:rPr lang="tr-TR" sz="1500" kern="1200" dirty="0" err="1"/>
            <a:t>need</a:t>
          </a:r>
          <a:r>
            <a:rPr lang="tr-TR" sz="1500" kern="1200" dirty="0"/>
            <a:t>?</a:t>
          </a:r>
          <a:endParaRPr lang="en-US" sz="1500" kern="1200" dirty="0"/>
        </a:p>
      </dsp:txBody>
      <dsp:txXfrm>
        <a:off x="269207" y="2869967"/>
        <a:ext cx="1727688" cy="1036612"/>
      </dsp:txXfrm>
    </dsp:sp>
    <dsp:sp modelId="{1CA1C81B-3EF5-2A49-A74F-92057C2A49AB}">
      <dsp:nvSpPr>
        <dsp:cNvPr id="0" name=""/>
        <dsp:cNvSpPr/>
      </dsp:nvSpPr>
      <dsp:spPr>
        <a:xfrm>
          <a:off x="2394263" y="2869967"/>
          <a:ext cx="1727688" cy="1036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8" tIns="88864" rIns="84658" bIns="88864" numCol="1" spcCol="1270" anchor="ctr" anchorCtr="0">
          <a:noAutofit/>
        </a:bodyPr>
        <a:lstStyle/>
        <a:p>
          <a:pPr marL="0" lvl="0" indent="0" algn="ctr" defTabSz="666750">
            <a:lnSpc>
              <a:spcPct val="90000"/>
            </a:lnSpc>
            <a:spcBef>
              <a:spcPct val="0"/>
            </a:spcBef>
            <a:spcAft>
              <a:spcPct val="35000"/>
            </a:spcAft>
            <a:buNone/>
          </a:pPr>
          <a:r>
            <a:rPr lang="tr-TR" sz="1500" kern="1200" dirty="0" err="1"/>
            <a:t>What</a:t>
          </a:r>
          <a:r>
            <a:rPr lang="tr-TR" sz="1500" kern="1200" dirty="0"/>
            <a:t> </a:t>
          </a:r>
          <a:r>
            <a:rPr lang="tr-TR" sz="1500" kern="1200" dirty="0" err="1"/>
            <a:t>should</a:t>
          </a:r>
          <a:r>
            <a:rPr lang="tr-TR" sz="1500" kern="1200" dirty="0"/>
            <a:t> I do </a:t>
          </a:r>
          <a:r>
            <a:rPr lang="tr-TR" sz="1500" kern="1200" dirty="0" err="1"/>
            <a:t>when</a:t>
          </a:r>
          <a:r>
            <a:rPr lang="tr-TR" sz="1500" kern="1200" dirty="0"/>
            <a:t> I </a:t>
          </a:r>
          <a:r>
            <a:rPr lang="tr-TR" sz="1500" kern="1200" dirty="0" err="1"/>
            <a:t>click</a:t>
          </a:r>
          <a:r>
            <a:rPr lang="tr-TR" sz="1500" kern="1200" dirty="0"/>
            <a:t> on </a:t>
          </a:r>
          <a:r>
            <a:rPr lang="tr-TR" sz="1500" kern="1200" dirty="0" err="1"/>
            <a:t>the</a:t>
          </a:r>
          <a:r>
            <a:rPr lang="tr-TR" sz="1500" kern="1200" dirty="0"/>
            <a:t> </a:t>
          </a:r>
          <a:r>
            <a:rPr lang="tr-TR" sz="1500" kern="1200" dirty="0" err="1"/>
            <a:t>locations</a:t>
          </a:r>
          <a:r>
            <a:rPr lang="tr-TR" sz="1500" kern="1200" dirty="0"/>
            <a:t>?</a:t>
          </a:r>
          <a:endParaRPr lang="en-US" sz="1500" kern="1200" dirty="0"/>
        </a:p>
      </dsp:txBody>
      <dsp:txXfrm>
        <a:off x="2394263" y="2869967"/>
        <a:ext cx="1727688" cy="1036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C632-2CE3-2547-B4E9-C17B05504C85}">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BF7B2-69BC-CC4D-A8F0-072AF3DC5B65}">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I added two UIViewController instances to the storyboard. I placed an MKMapView component on my main UIViewController, covering the entire screen. Then, I added a UIButton to transition to the other UIViewController when clicked.</a:t>
          </a:r>
          <a:endParaRPr lang="en-US" sz="1400" kern="1200"/>
        </a:p>
      </dsp:txBody>
      <dsp:txXfrm>
        <a:off x="383617" y="1447754"/>
        <a:ext cx="2847502" cy="1768010"/>
      </dsp:txXfrm>
    </dsp:sp>
    <dsp:sp modelId="{C0C9EEAF-91F8-D64A-B09D-93FFD721278C}">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C08BF-23D2-D445-8635-65947AE43FC1}">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err="1"/>
            <a:t>For</a:t>
          </a:r>
          <a:r>
            <a:rPr lang="tr-TR" sz="1400" kern="1200" dirty="0"/>
            <a:t> </a:t>
          </a:r>
          <a:r>
            <a:rPr lang="tr-TR" sz="1400" kern="1200" dirty="0" err="1"/>
            <a:t>the</a:t>
          </a:r>
          <a:r>
            <a:rPr lang="tr-TR" sz="1400" kern="1200" dirty="0"/>
            <a:t> </a:t>
          </a:r>
          <a:r>
            <a:rPr lang="tr-TR" sz="1400" kern="1200" dirty="0" err="1"/>
            <a:t>other</a:t>
          </a:r>
          <a:r>
            <a:rPr lang="tr-TR" sz="1400" kern="1200" dirty="0"/>
            <a:t> </a:t>
          </a:r>
          <a:r>
            <a:rPr lang="tr-TR" sz="1400" kern="1200" dirty="0" err="1"/>
            <a:t>UIViewController</a:t>
          </a:r>
          <a:r>
            <a:rPr lang="tr-TR" sz="1400" kern="1200" dirty="0"/>
            <a:t>, I </a:t>
          </a:r>
          <a:r>
            <a:rPr lang="tr-TR" sz="1400" kern="1200" dirty="0" err="1"/>
            <a:t>added</a:t>
          </a:r>
          <a:r>
            <a:rPr lang="tr-TR" sz="1400" kern="1200" dirty="0"/>
            <a:t> a </a:t>
          </a:r>
          <a:r>
            <a:rPr lang="tr-TR" sz="1400" kern="1200" dirty="0" err="1"/>
            <a:t>TableView</a:t>
          </a:r>
          <a:r>
            <a:rPr lang="tr-TR" sz="1400" kern="1200" dirty="0"/>
            <a:t>. </a:t>
          </a:r>
          <a:r>
            <a:rPr lang="tr-TR" sz="1400" kern="1200" dirty="0" err="1"/>
            <a:t>Additionally</a:t>
          </a:r>
          <a:r>
            <a:rPr lang="tr-TR" sz="1400" kern="1200" dirty="0"/>
            <a:t>, I </a:t>
          </a:r>
          <a:r>
            <a:rPr lang="tr-TR" sz="1400" kern="1200" dirty="0" err="1"/>
            <a:t>created</a:t>
          </a:r>
          <a:r>
            <a:rPr lang="tr-TR" sz="1400" kern="1200" dirty="0"/>
            <a:t> a </a:t>
          </a:r>
          <a:r>
            <a:rPr lang="tr-TR" sz="1400" kern="1200" dirty="0" err="1"/>
            <a:t>TableViewCell</a:t>
          </a:r>
          <a:r>
            <a:rPr lang="tr-TR" sz="1400" kern="1200" dirty="0"/>
            <a:t> </a:t>
          </a:r>
          <a:r>
            <a:rPr lang="tr-TR" sz="1400" kern="1200" dirty="0" err="1"/>
            <a:t>for</a:t>
          </a:r>
          <a:r>
            <a:rPr lang="tr-TR" sz="1400" kern="1200" dirty="0"/>
            <a:t> </a:t>
          </a:r>
          <a:r>
            <a:rPr lang="tr-TR" sz="1400" kern="1200" dirty="0" err="1"/>
            <a:t>the</a:t>
          </a:r>
          <a:r>
            <a:rPr lang="tr-TR" sz="1400" kern="1200" dirty="0"/>
            <a:t> </a:t>
          </a:r>
          <a:r>
            <a:rPr lang="tr-TR" sz="1400" kern="1200" dirty="0" err="1"/>
            <a:t>TableView</a:t>
          </a:r>
          <a:r>
            <a:rPr lang="tr-TR" sz="1400" kern="1200" dirty="0"/>
            <a:t>.</a:t>
          </a:r>
          <a:endParaRPr lang="en-US" sz="1400" kern="1200" dirty="0"/>
        </a:p>
      </dsp:txBody>
      <dsp:txXfrm>
        <a:off x="3998355" y="1447754"/>
        <a:ext cx="2847502" cy="1768010"/>
      </dsp:txXfrm>
    </dsp:sp>
    <dsp:sp modelId="{3363E3C3-9978-BD4D-9ACB-E4F2A4F545D7}">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67D25-C6AE-9B41-BA18-310D1A100A24}">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I connected these two screens with a segue.
</a:t>
          </a:r>
        </a:p>
      </dsp:txBody>
      <dsp:txXfrm>
        <a:off x="7613092" y="1447754"/>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49039-AC17-4686-A194-0217DE3D3AD9}">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D9D15-DF0A-4B37-A179-9E695428E04F}">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tr-TR" sz="2700" b="0" i="0" kern="1200"/>
            <a:t>Hope you enjoyed it</a:t>
          </a:r>
          <a:endParaRPr lang="en-US" sz="2700" kern="1200"/>
        </a:p>
      </dsp:txBody>
      <dsp:txXfrm>
        <a:off x="559800" y="3022743"/>
        <a:ext cx="4320000" cy="720000"/>
      </dsp:txXfrm>
    </dsp:sp>
    <dsp:sp modelId="{6C5CAAE2-62D2-4005-B9EE-B4FCCF692FE1}">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9E54F-167E-4D5B-8715-76819436952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tr-TR" sz="2700" b="0" i="0" kern="1200"/>
            <a:t>Created by Sena Küçükerdoğan</a:t>
          </a:r>
          <a:endParaRPr lang="en-US" sz="27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6/19/23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60076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6/19/23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9206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6/19/23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248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6/19/23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65635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D41BCC-AD73-4203-A5A6-E62EB28B0FE6}" type="datetimeFigureOut">
              <a:rPr lang="en-US" smtClean="0"/>
              <a:pPr/>
              <a:t>6/19/23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14476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pPr/>
              <a:t>6/19/23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99431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6/19/23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36961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pPr/>
              <a:t>6/19/23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98906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pPr/>
              <a:t>6/19/23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7543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D41BCC-AD73-4203-A5A6-E62EB28B0FE6}" type="datetimeFigureOut">
              <a:rPr lang="en-US" smtClean="0"/>
              <a:pPr/>
              <a:t>6/19/23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3236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D41BCC-AD73-4203-A5A6-E62EB28B0FE6}" type="datetimeFigureOut">
              <a:rPr lang="en-US" smtClean="0"/>
              <a:pPr/>
              <a:t>6/19/23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57791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6/19/23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54379951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7C38F4-04FF-4BB5-C398-894180D97788}"/>
              </a:ext>
            </a:extLst>
          </p:cNvPr>
          <p:cNvSpPr>
            <a:spLocks noGrp="1"/>
          </p:cNvSpPr>
          <p:nvPr>
            <p:ph type="ctrTitle"/>
          </p:nvPr>
        </p:nvSpPr>
        <p:spPr>
          <a:xfrm>
            <a:off x="785778" y="634748"/>
            <a:ext cx="4091023" cy="2610921"/>
          </a:xfrm>
        </p:spPr>
        <p:txBody>
          <a:bodyPr anchor="b">
            <a:normAutofit/>
          </a:bodyPr>
          <a:lstStyle/>
          <a:p>
            <a:r>
              <a:rPr lang="tr-TR" sz="3200"/>
              <a:t>TRIP PLAN</a:t>
            </a:r>
          </a:p>
        </p:txBody>
      </p:sp>
      <p:sp>
        <p:nvSpPr>
          <p:cNvPr id="3" name="Alt Başlık 2">
            <a:extLst>
              <a:ext uri="{FF2B5EF4-FFF2-40B4-BE49-F238E27FC236}">
                <a16:creationId xmlns:a16="http://schemas.microsoft.com/office/drawing/2014/main" id="{4257CD9A-3DF6-9720-BD7D-8AB63FB62330}"/>
              </a:ext>
            </a:extLst>
          </p:cNvPr>
          <p:cNvSpPr>
            <a:spLocks noGrp="1"/>
          </p:cNvSpPr>
          <p:nvPr>
            <p:ph type="subTitle" idx="1"/>
          </p:nvPr>
        </p:nvSpPr>
        <p:spPr>
          <a:xfrm>
            <a:off x="800100" y="3435872"/>
            <a:ext cx="4091023" cy="949092"/>
          </a:xfrm>
        </p:spPr>
        <p:txBody>
          <a:bodyPr anchor="t">
            <a:normAutofit/>
          </a:bodyPr>
          <a:lstStyle/>
          <a:p>
            <a:r>
              <a:rPr lang="tr-TR" sz="1600" b="1"/>
              <a:t>Transportation</a:t>
            </a:r>
            <a:r>
              <a:rPr lang="tr-TR" sz="1600" b="1" dirty="0"/>
              <a:t> is </a:t>
            </a:r>
            <a:r>
              <a:rPr lang="tr-TR" sz="1600" b="1"/>
              <a:t>now</a:t>
            </a:r>
            <a:r>
              <a:rPr lang="tr-TR" sz="1600" b="1" dirty="0"/>
              <a:t> </a:t>
            </a:r>
            <a:r>
              <a:rPr lang="tr-TR" sz="1600" b="1"/>
              <a:t>easier</a:t>
            </a:r>
            <a:r>
              <a:rPr lang="tr-TR" sz="1600" b="1" dirty="0"/>
              <a:t>!</a:t>
            </a:r>
            <a:endParaRPr lang="tr-TR" sz="1600" b="1"/>
          </a:p>
        </p:txBody>
      </p:sp>
      <p:sp>
        <p:nvSpPr>
          <p:cNvPr id="30" name="Date Placeholder 3">
            <a:extLst>
              <a:ext uri="{FF2B5EF4-FFF2-40B4-BE49-F238E27FC236}">
                <a16:creationId xmlns:a16="http://schemas.microsoft.com/office/drawing/2014/main" id="{136942C3-91AC-4FA1-824B-F446C8709FDA}"/>
              </a:ext>
            </a:extLst>
          </p:cNvPr>
          <p:cNvSpPr>
            <a:spLocks noGrp="1"/>
          </p:cNvSpPr>
          <p:nvPr>
            <p:ph type="dt" sz="half" idx="10"/>
          </p:nvPr>
        </p:nvSpPr>
        <p:spPr/>
        <p:txBody>
          <a:bodyPr/>
          <a:lstStyle/>
          <a:p>
            <a:pPr>
              <a:spcAft>
                <a:spcPts val="600"/>
              </a:spcAft>
            </a:pPr>
            <a:fld id="{672F5759-5409-4BE3-93A8-A440F771213B}" type="datetime1">
              <a:rPr lang="en-US" smtClean="0"/>
              <a:pPr>
                <a:spcAft>
                  <a:spcPts val="600"/>
                </a:spcAft>
              </a:pPr>
              <a:t>6/19/23</a:t>
            </a:fld>
            <a:endParaRPr lang="en-US" dirty="0"/>
          </a:p>
        </p:txBody>
      </p:sp>
      <p:sp>
        <p:nvSpPr>
          <p:cNvPr id="32" name="Footer Placeholder 18">
            <a:extLst>
              <a:ext uri="{FF2B5EF4-FFF2-40B4-BE49-F238E27FC236}">
                <a16:creationId xmlns:a16="http://schemas.microsoft.com/office/drawing/2014/main" id="{54F1E905-35D9-4FC6-9058-55FDD453EBBA}"/>
              </a:ext>
            </a:extLst>
          </p:cNvPr>
          <p:cNvSpPr>
            <a:spLocks noGrp="1"/>
          </p:cNvSpPr>
          <p:nvPr>
            <p:ph type="ftr" sz="quarter" idx="11"/>
          </p:nvPr>
        </p:nvSpPr>
        <p:spPr/>
        <p:txBody>
          <a:bodyPr/>
          <a:lstStyle/>
          <a:p>
            <a:pPr>
              <a:spcAft>
                <a:spcPts val="600"/>
              </a:spcAft>
            </a:pPr>
            <a:r>
              <a:rPr lang="en-US"/>
              <a:t>Sample Footer Text</a:t>
            </a:r>
          </a:p>
        </p:txBody>
      </p:sp>
      <p:sp>
        <p:nvSpPr>
          <p:cNvPr id="34" name="Slide Number Placeholder 5">
            <a:extLst>
              <a:ext uri="{FF2B5EF4-FFF2-40B4-BE49-F238E27FC236}">
                <a16:creationId xmlns:a16="http://schemas.microsoft.com/office/drawing/2014/main" id="{08EC9005-5705-4BF3-9E28-A32B3886CE50}"/>
              </a:ext>
            </a:extLst>
          </p:cNvPr>
          <p:cNvSpPr>
            <a:spLocks noGrp="1"/>
          </p:cNvSpPr>
          <p:nvPr>
            <p:ph type="sldNum" sz="quarter" idx="12"/>
          </p:nvPr>
        </p:nvSpPr>
        <p:spPr/>
        <p:txBody>
          <a:bodyPr/>
          <a:lstStyle/>
          <a:p>
            <a:pPr>
              <a:spcAft>
                <a:spcPts val="600"/>
              </a:spcAft>
            </a:pPr>
            <a:fld id="{18F23307-8124-4758-BAB0-3667EABA0B67}" type="slidenum">
              <a:rPr lang="en-US" smtClean="0"/>
              <a:pPr>
                <a:spcAft>
                  <a:spcPts val="600"/>
                </a:spcAft>
              </a:pPr>
              <a:t>1</a:t>
            </a:fld>
            <a:endParaRPr lang="en-US"/>
          </a:p>
        </p:txBody>
      </p:sp>
      <p:pic>
        <p:nvPicPr>
          <p:cNvPr id="18" name="Picture 3" descr="Soyut bir kavram">
            <a:extLst>
              <a:ext uri="{FF2B5EF4-FFF2-40B4-BE49-F238E27FC236}">
                <a16:creationId xmlns:a16="http://schemas.microsoft.com/office/drawing/2014/main" id="{56690DE8-7C4D-B35F-AA22-F26F92665DD5}"/>
              </a:ext>
            </a:extLst>
          </p:cNvPr>
          <p:cNvPicPr>
            <a:picLocks noChangeAspect="1"/>
          </p:cNvPicPr>
          <p:nvPr/>
        </p:nvPicPr>
        <p:blipFill rotWithShape="1">
          <a:blip r:embed="rId2"/>
          <a:srcRect l="11107" r="6115"/>
          <a:stretch/>
        </p:blipFill>
        <p:spPr>
          <a:xfrm>
            <a:off x="6982840" y="887185"/>
            <a:ext cx="4208127" cy="5083630"/>
          </a:xfrm>
          <a:prstGeom prst="rect">
            <a:avLst/>
          </a:prstGeom>
          <a:noFill/>
        </p:spPr>
      </p:pic>
      <p:pic>
        <p:nvPicPr>
          <p:cNvPr id="6" name="Resim 5" descr="mobil telefon, harita içeren bir resim&#10;&#10;Açıklama otomatik olarak oluşturuldu">
            <a:extLst>
              <a:ext uri="{FF2B5EF4-FFF2-40B4-BE49-F238E27FC236}">
                <a16:creationId xmlns:a16="http://schemas.microsoft.com/office/drawing/2014/main" id="{1CBE5BD4-5FF0-3C64-8915-198099009739}"/>
              </a:ext>
            </a:extLst>
          </p:cNvPr>
          <p:cNvPicPr>
            <a:picLocks noChangeAspect="1"/>
          </p:cNvPicPr>
          <p:nvPr/>
        </p:nvPicPr>
        <p:blipFill>
          <a:blip r:embed="rId3"/>
          <a:stretch>
            <a:fillRect/>
          </a:stretch>
        </p:blipFill>
        <p:spPr>
          <a:xfrm>
            <a:off x="8364538" y="1511822"/>
            <a:ext cx="1892300" cy="3848100"/>
          </a:xfrm>
          <a:prstGeom prst="rect">
            <a:avLst/>
          </a:prstGeom>
        </p:spPr>
      </p:pic>
    </p:spTree>
    <p:extLst>
      <p:ext uri="{BB962C8B-B14F-4D97-AF65-F5344CB8AC3E}">
        <p14:creationId xmlns:p14="http://schemas.microsoft.com/office/powerpoint/2010/main" val="383595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DD986B-252E-6EF1-F596-E10CE78D02A7}"/>
              </a:ext>
            </a:extLst>
          </p:cNvPr>
          <p:cNvSpPr>
            <a:spLocks noGrp="1"/>
          </p:cNvSpPr>
          <p:nvPr>
            <p:ph type="title"/>
          </p:nvPr>
        </p:nvSpPr>
        <p:spPr/>
        <p:txBody>
          <a:bodyPr/>
          <a:lstStyle/>
          <a:p>
            <a:pPr algn="ctr"/>
            <a:r>
              <a:rPr lang="tr-TR" b="0" i="0" dirty="0" err="1">
                <a:solidFill>
                  <a:srgbClr val="374151"/>
                </a:solidFill>
                <a:effectLst/>
                <a:latin typeface="Söhne"/>
              </a:rPr>
              <a:t>Thank</a:t>
            </a:r>
            <a:r>
              <a:rPr lang="tr-TR" b="0" i="0" dirty="0">
                <a:solidFill>
                  <a:srgbClr val="374151"/>
                </a:solidFill>
                <a:effectLst/>
                <a:latin typeface="Söhne"/>
              </a:rPr>
              <a:t> </a:t>
            </a:r>
            <a:r>
              <a:rPr lang="tr-TR" b="0" i="0" dirty="0" err="1">
                <a:solidFill>
                  <a:srgbClr val="374151"/>
                </a:solidFill>
                <a:effectLst/>
                <a:latin typeface="Söhne"/>
              </a:rPr>
              <a:t>you</a:t>
            </a:r>
            <a:r>
              <a:rPr lang="tr-TR" b="0" i="0" dirty="0">
                <a:solidFill>
                  <a:srgbClr val="374151"/>
                </a:solidFill>
                <a:effectLst/>
                <a:latin typeface="Söhne"/>
              </a:rPr>
              <a:t> </a:t>
            </a:r>
            <a:r>
              <a:rPr lang="tr-TR" b="0" i="0" dirty="0" err="1">
                <a:solidFill>
                  <a:srgbClr val="374151"/>
                </a:solidFill>
                <a:effectLst/>
                <a:latin typeface="Söhne"/>
              </a:rPr>
              <a:t>for</a:t>
            </a:r>
            <a:r>
              <a:rPr lang="tr-TR" b="0" i="0" dirty="0">
                <a:solidFill>
                  <a:srgbClr val="374151"/>
                </a:solidFill>
                <a:effectLst/>
                <a:latin typeface="Söhne"/>
              </a:rPr>
              <a:t> </a:t>
            </a:r>
            <a:r>
              <a:rPr lang="tr-TR" b="0" i="0" dirty="0" err="1">
                <a:solidFill>
                  <a:srgbClr val="374151"/>
                </a:solidFill>
                <a:effectLst/>
                <a:latin typeface="Söhne"/>
              </a:rPr>
              <a:t>taking</a:t>
            </a:r>
            <a:r>
              <a:rPr lang="tr-TR" b="0" i="0" dirty="0">
                <a:solidFill>
                  <a:srgbClr val="374151"/>
                </a:solidFill>
                <a:effectLst/>
                <a:latin typeface="Söhne"/>
              </a:rPr>
              <a:t> </a:t>
            </a:r>
            <a:r>
              <a:rPr lang="tr-TR" b="0" i="0" dirty="0" err="1">
                <a:solidFill>
                  <a:srgbClr val="374151"/>
                </a:solidFill>
                <a:effectLst/>
                <a:latin typeface="Söhne"/>
              </a:rPr>
              <a:t>the</a:t>
            </a:r>
            <a:r>
              <a:rPr lang="tr-TR" b="0" i="0" dirty="0">
                <a:solidFill>
                  <a:srgbClr val="374151"/>
                </a:solidFill>
                <a:effectLst/>
                <a:latin typeface="Söhne"/>
              </a:rPr>
              <a:t> time</a:t>
            </a:r>
            <a:endParaRPr lang="tr-TR" dirty="0"/>
          </a:p>
        </p:txBody>
      </p:sp>
      <p:graphicFrame>
        <p:nvGraphicFramePr>
          <p:cNvPr id="5" name="İçerik Yer Tutucusu 2">
            <a:extLst>
              <a:ext uri="{FF2B5EF4-FFF2-40B4-BE49-F238E27FC236}">
                <a16:creationId xmlns:a16="http://schemas.microsoft.com/office/drawing/2014/main" id="{A5C3FFFF-9AC1-11F2-9236-359236EAD20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13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rson writing on a notepad">
            <a:extLst>
              <a:ext uri="{FF2B5EF4-FFF2-40B4-BE49-F238E27FC236}">
                <a16:creationId xmlns:a16="http://schemas.microsoft.com/office/drawing/2014/main" id="{0E87B1DB-4083-66FC-AF51-F53B1F390417}"/>
              </a:ext>
            </a:extLst>
          </p:cNvPr>
          <p:cNvPicPr>
            <a:picLocks noChangeAspect="1"/>
          </p:cNvPicPr>
          <p:nvPr/>
        </p:nvPicPr>
        <p:blipFill rotWithShape="1">
          <a:blip r:embed="rId2"/>
          <a:srcRect l="29288" r="21903"/>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Başlık 1">
            <a:extLst>
              <a:ext uri="{FF2B5EF4-FFF2-40B4-BE49-F238E27FC236}">
                <a16:creationId xmlns:a16="http://schemas.microsoft.com/office/drawing/2014/main" id="{080E5F38-0911-EDD2-9282-E670A8AE016C}"/>
              </a:ext>
            </a:extLst>
          </p:cNvPr>
          <p:cNvSpPr>
            <a:spLocks noGrp="1"/>
          </p:cNvSpPr>
          <p:nvPr>
            <p:ph type="title"/>
          </p:nvPr>
        </p:nvSpPr>
        <p:spPr>
          <a:xfrm>
            <a:off x="1137034" y="609600"/>
            <a:ext cx="6831188" cy="1322887"/>
          </a:xfrm>
        </p:spPr>
        <p:txBody>
          <a:bodyPr>
            <a:normAutofit/>
          </a:bodyPr>
          <a:lstStyle/>
          <a:p>
            <a:r>
              <a:rPr lang="tr-TR"/>
              <a:t>How did I start this project?</a:t>
            </a:r>
          </a:p>
        </p:txBody>
      </p:sp>
      <p:graphicFrame>
        <p:nvGraphicFramePr>
          <p:cNvPr id="35" name="İçerik Yer Tutucusu 2">
            <a:extLst>
              <a:ext uri="{FF2B5EF4-FFF2-40B4-BE49-F238E27FC236}">
                <a16:creationId xmlns:a16="http://schemas.microsoft.com/office/drawing/2014/main" id="{1E84B296-52EB-E605-7E25-99D78CEC2CF2}"/>
              </a:ext>
            </a:extLst>
          </p:cNvPr>
          <p:cNvGraphicFramePr>
            <a:graphicFrameLocks noGrp="1"/>
          </p:cNvGraphicFramePr>
          <p:nvPr>
            <p:ph idx="1"/>
          </p:nvPr>
        </p:nvGraphicFramePr>
        <p:xfrm>
          <a:off x="1137035" y="2194102"/>
          <a:ext cx="6516216"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8">
            <a:extLst>
              <a:ext uri="{FF2B5EF4-FFF2-40B4-BE49-F238E27FC236}">
                <a16:creationId xmlns:a16="http://schemas.microsoft.com/office/drawing/2014/main" id="{2C656694-E8B8-4DAB-A4FD-23655A1F1187}"/>
              </a:ext>
            </a:extLst>
          </p:cNvPr>
          <p:cNvSpPr>
            <a:spLocks noGrp="1"/>
          </p:cNvSpPr>
          <p:nvPr>
            <p:ph type="dt" sz="half" idx="10"/>
          </p:nvPr>
        </p:nvSpPr>
        <p:spPr>
          <a:xfrm>
            <a:off x="838200" y="6356350"/>
            <a:ext cx="2743200" cy="365125"/>
          </a:xfrm>
        </p:spPr>
        <p:txBody>
          <a:bodyPr>
            <a:normAutofit/>
          </a:bodyPr>
          <a:lstStyle/>
          <a:p>
            <a:pPr>
              <a:spcAft>
                <a:spcPts val="600"/>
              </a:spcAft>
            </a:pPr>
            <a:fld id="{E8C60573-8BA9-4F06-8BC5-309D58F96E5C}" type="datetime1">
              <a:rPr lang="en-US" sz="1000" smtClean="0">
                <a:solidFill>
                  <a:schemeClr val="tx1">
                    <a:lumMod val="50000"/>
                    <a:lumOff val="50000"/>
                  </a:schemeClr>
                </a:solidFill>
              </a:rPr>
              <a:pPr>
                <a:spcAft>
                  <a:spcPts val="600"/>
                </a:spcAft>
              </a:pPr>
              <a:t>6/19/23</a:t>
            </a:fld>
            <a:endParaRPr lang="en-US" sz="1000">
              <a:solidFill>
                <a:schemeClr val="tx1">
                  <a:lumMod val="50000"/>
                  <a:lumOff val="50000"/>
                </a:schemeClr>
              </a:solidFill>
            </a:endParaRPr>
          </a:p>
        </p:txBody>
      </p:sp>
      <p:sp>
        <p:nvSpPr>
          <p:cNvPr id="12"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8610600" y="6356350"/>
            <a:ext cx="2743200" cy="365125"/>
          </a:xfrm>
        </p:spPr>
        <p:txBody>
          <a:bodyPr>
            <a:normAutofit/>
          </a:bodyPr>
          <a:lstStyle/>
          <a:p>
            <a:pPr>
              <a:spcAft>
                <a:spcPts val="600"/>
              </a:spcAft>
            </a:pPr>
            <a:fld id="{38AB6432-E879-4FE7-87DD-5FEE9CC88187}" type="slidenum">
              <a:rPr lang="en-US" sz="1000" smtClean="0">
                <a:solidFill>
                  <a:srgbClr val="FFFFFF"/>
                </a:solidFill>
              </a:rPr>
              <a:pPr>
                <a:spcAft>
                  <a:spcPts val="600"/>
                </a:spcAft>
              </a:pPr>
              <a:t>2</a:t>
            </a:fld>
            <a:endParaRPr lang="en-US" sz="1000">
              <a:solidFill>
                <a:srgbClr val="FFFFFF"/>
              </a:solidFill>
            </a:endParaRPr>
          </a:p>
        </p:txBody>
      </p:sp>
    </p:spTree>
    <p:extLst>
      <p:ext uri="{BB962C8B-B14F-4D97-AF65-F5344CB8AC3E}">
        <p14:creationId xmlns:p14="http://schemas.microsoft.com/office/powerpoint/2010/main" val="135423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82AA0E-C7AE-4A7B-9DA2-E74054CE1B8D}"/>
              </a:ext>
            </a:extLst>
          </p:cNvPr>
          <p:cNvSpPr>
            <a:spLocks noGrp="1"/>
          </p:cNvSpPr>
          <p:nvPr>
            <p:ph type="title"/>
          </p:nvPr>
        </p:nvSpPr>
        <p:spPr/>
        <p:txBody>
          <a:bodyPr/>
          <a:lstStyle/>
          <a:p>
            <a:pPr algn="ctr"/>
            <a:r>
              <a:rPr lang="tr-TR" b="0" i="0" dirty="0">
                <a:solidFill>
                  <a:srgbClr val="374151"/>
                </a:solidFill>
                <a:effectLst/>
                <a:latin typeface="Söhne"/>
              </a:rPr>
              <a:t>How </a:t>
            </a:r>
            <a:r>
              <a:rPr lang="tr-TR" b="0" i="0" dirty="0" err="1">
                <a:solidFill>
                  <a:srgbClr val="374151"/>
                </a:solidFill>
                <a:effectLst/>
                <a:latin typeface="Söhne"/>
              </a:rPr>
              <a:t>did</a:t>
            </a:r>
            <a:r>
              <a:rPr lang="tr-TR" b="0" i="0" dirty="0">
                <a:solidFill>
                  <a:srgbClr val="374151"/>
                </a:solidFill>
                <a:effectLst/>
                <a:latin typeface="Söhne"/>
              </a:rPr>
              <a:t> I </a:t>
            </a:r>
            <a:r>
              <a:rPr lang="tr-TR" b="0" i="0" dirty="0" err="1">
                <a:solidFill>
                  <a:srgbClr val="374151"/>
                </a:solidFill>
                <a:effectLst/>
                <a:latin typeface="Söhne"/>
              </a:rPr>
              <a:t>design</a:t>
            </a:r>
            <a:r>
              <a:rPr lang="tr-TR" b="0" i="0" dirty="0">
                <a:solidFill>
                  <a:srgbClr val="374151"/>
                </a:solidFill>
                <a:effectLst/>
                <a:latin typeface="Söhne"/>
              </a:rPr>
              <a:t> </a:t>
            </a:r>
            <a:r>
              <a:rPr lang="tr-TR" b="0" i="0" dirty="0" err="1">
                <a:solidFill>
                  <a:srgbClr val="374151"/>
                </a:solidFill>
                <a:effectLst/>
                <a:latin typeface="Söhne"/>
              </a:rPr>
              <a:t>the</a:t>
            </a:r>
            <a:r>
              <a:rPr lang="tr-TR" b="0" i="0" dirty="0">
                <a:solidFill>
                  <a:srgbClr val="374151"/>
                </a:solidFill>
                <a:effectLst/>
                <a:latin typeface="Söhne"/>
              </a:rPr>
              <a:t> </a:t>
            </a:r>
            <a:r>
              <a:rPr lang="tr-TR" b="0" i="0" dirty="0" err="1">
                <a:solidFill>
                  <a:srgbClr val="374151"/>
                </a:solidFill>
                <a:effectLst/>
                <a:latin typeface="Söhne"/>
              </a:rPr>
              <a:t>storyboard</a:t>
            </a:r>
            <a:r>
              <a:rPr lang="tr-TR" b="0" i="0" dirty="0">
                <a:solidFill>
                  <a:srgbClr val="374151"/>
                </a:solidFill>
                <a:effectLst/>
                <a:latin typeface="Söhne"/>
              </a:rPr>
              <a:t>?</a:t>
            </a:r>
            <a:endParaRPr lang="tr-TR" dirty="0"/>
          </a:p>
        </p:txBody>
      </p:sp>
      <p:graphicFrame>
        <p:nvGraphicFramePr>
          <p:cNvPr id="5" name="İçerik Yer Tutucusu 2">
            <a:extLst>
              <a:ext uri="{FF2B5EF4-FFF2-40B4-BE49-F238E27FC236}">
                <a16:creationId xmlns:a16="http://schemas.microsoft.com/office/drawing/2014/main" id="{FBB622F1-85CC-0457-3E5C-EF1A5A425F99}"/>
              </a:ext>
            </a:extLst>
          </p:cNvPr>
          <p:cNvGraphicFramePr>
            <a:graphicFrameLocks noGrp="1"/>
          </p:cNvGraphicFramePr>
          <p:nvPr>
            <p:ph idx="1"/>
            <p:extLst>
              <p:ext uri="{D42A27DB-BD31-4B8C-83A1-F6EECF244321}">
                <p14:modId xmlns:p14="http://schemas.microsoft.com/office/powerpoint/2010/main" val="28799333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40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07D943FC-7A2D-40FA-9C30-CAEA51F1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A9AA21F-497A-4BF7-9C74-2EFA3EE4F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6" name="Color">
              <a:extLst>
                <a:ext uri="{FF2B5EF4-FFF2-40B4-BE49-F238E27FC236}">
                  <a16:creationId xmlns:a16="http://schemas.microsoft.com/office/drawing/2014/main" id="{F3A96AAF-F15D-48EB-B6A2-1D7201065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DA0A1F48-0282-4627-B0EC-BD65FE7929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8"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2A2F0D4C-16D4-C271-4FB0-7C86F4EB2492}"/>
              </a:ext>
            </a:extLst>
          </p:cNvPr>
          <p:cNvSpPr>
            <a:spLocks noGrp="1"/>
          </p:cNvSpPr>
          <p:nvPr>
            <p:ph type="title"/>
          </p:nvPr>
        </p:nvSpPr>
        <p:spPr>
          <a:xfrm rot="16200000">
            <a:off x="-1477549" y="2099341"/>
            <a:ext cx="5961888" cy="2485581"/>
          </a:xfrm>
        </p:spPr>
        <p:txBody>
          <a:bodyPr anchor="ctr">
            <a:normAutofit/>
          </a:bodyPr>
          <a:lstStyle/>
          <a:p>
            <a:r>
              <a:rPr lang="tr-TR" sz="4800">
                <a:solidFill>
                  <a:schemeClr val="bg1"/>
                </a:solidFill>
              </a:rPr>
              <a:t>Why did I use the MVC design pattern?</a:t>
            </a:r>
            <a:br>
              <a:rPr lang="tr-TR" sz="4800">
                <a:solidFill>
                  <a:schemeClr val="bg1"/>
                </a:solidFill>
              </a:rPr>
            </a:br>
            <a:endParaRPr lang="tr-TR" sz="4800">
              <a:solidFill>
                <a:schemeClr val="bg1"/>
              </a:solidFill>
            </a:endParaRPr>
          </a:p>
        </p:txBody>
      </p:sp>
      <p:sp>
        <p:nvSpPr>
          <p:cNvPr id="25" name="Rectangle 24">
            <a:extLst>
              <a:ext uri="{FF2B5EF4-FFF2-40B4-BE49-F238E27FC236}">
                <a16:creationId xmlns:a16="http://schemas.microsoft.com/office/drawing/2014/main" id="{971D9DBE-9F90-43A4-8285-A7A99286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6964" y="1504484"/>
            <a:ext cx="8623042" cy="436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çerik Yer Tutucusu 2">
            <a:extLst>
              <a:ext uri="{FF2B5EF4-FFF2-40B4-BE49-F238E27FC236}">
                <a16:creationId xmlns:a16="http://schemas.microsoft.com/office/drawing/2014/main" id="{3B811A77-E4EF-82C9-AD93-A42A94BEB97B}"/>
              </a:ext>
            </a:extLst>
          </p:cNvPr>
          <p:cNvSpPr>
            <a:spLocks noGrp="1"/>
          </p:cNvSpPr>
          <p:nvPr>
            <p:ph idx="1"/>
          </p:nvPr>
        </p:nvSpPr>
        <p:spPr>
          <a:xfrm>
            <a:off x="3049526" y="1708030"/>
            <a:ext cx="3877203" cy="4014160"/>
          </a:xfrm>
        </p:spPr>
        <p:txBody>
          <a:bodyPr anchor="ctr">
            <a:normAutofit/>
          </a:bodyPr>
          <a:lstStyle/>
          <a:p>
            <a:r>
              <a:rPr lang="tr-TR" sz="1500" b="0" i="0">
                <a:solidFill>
                  <a:schemeClr val="tx2"/>
                </a:solidFill>
                <a:effectLst/>
                <a:latin typeface="Söhne"/>
              </a:rPr>
              <a:t>MVC promotes a clear separation of concerns, allowing developers to focus on specific aspects of the application. This separation enhances code maintainability and reusability.</a:t>
            </a:r>
          </a:p>
          <a:p>
            <a:r>
              <a:rPr lang="tr-TR" sz="1500" b="0" i="0">
                <a:solidFill>
                  <a:schemeClr val="tx2"/>
                </a:solidFill>
                <a:effectLst/>
                <a:latin typeface="Söhne"/>
              </a:rPr>
              <a:t>By dividing the application into three distinct components, MVC enables modular development. Each component can be developed, tested, and modified independently, promoting code organization and scalability.</a:t>
            </a:r>
          </a:p>
          <a:p>
            <a:r>
              <a:rPr lang="tr-TR" sz="1500" b="0" i="0">
                <a:solidFill>
                  <a:schemeClr val="tx2"/>
                </a:solidFill>
                <a:effectLst/>
                <a:latin typeface="Söhne"/>
              </a:rPr>
              <a:t>The separation of concerns in MVC facilitates code reusability. Models can be reused across different views and controllers, promoting efficient development practices.</a:t>
            </a:r>
          </a:p>
          <a:p>
            <a:endParaRPr lang="tr-TR" sz="1500">
              <a:solidFill>
                <a:schemeClr val="tx2"/>
              </a:solidFill>
            </a:endParaRPr>
          </a:p>
        </p:txBody>
      </p:sp>
      <p:pic>
        <p:nvPicPr>
          <p:cNvPr id="7" name="Graphic 6" descr="Arrow Circle">
            <a:extLst>
              <a:ext uri="{FF2B5EF4-FFF2-40B4-BE49-F238E27FC236}">
                <a16:creationId xmlns:a16="http://schemas.microsoft.com/office/drawing/2014/main" id="{C5108D91-A38F-D64F-4BFE-9CA7D96E2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7811" y="1504484"/>
            <a:ext cx="4361688" cy="4361688"/>
          </a:xfrm>
          <a:prstGeom prst="rect">
            <a:avLst/>
          </a:prstGeom>
        </p:spPr>
      </p:pic>
    </p:spTree>
    <p:extLst>
      <p:ext uri="{BB962C8B-B14F-4D97-AF65-F5344CB8AC3E}">
        <p14:creationId xmlns:p14="http://schemas.microsoft.com/office/powerpoint/2010/main" val="221645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9E41DF-193E-9C3A-3FC5-8D1C70B3D729}"/>
              </a:ext>
            </a:extLst>
          </p:cNvPr>
          <p:cNvSpPr>
            <a:spLocks noGrp="1"/>
          </p:cNvSpPr>
          <p:nvPr>
            <p:ph type="title"/>
          </p:nvPr>
        </p:nvSpPr>
        <p:spPr>
          <a:xfrm>
            <a:off x="838200" y="365125"/>
            <a:ext cx="10515600" cy="1325563"/>
          </a:xfrm>
        </p:spPr>
        <p:txBody>
          <a:bodyPr>
            <a:normAutofit/>
          </a:bodyPr>
          <a:lstStyle/>
          <a:p>
            <a:r>
              <a:rPr lang="tr-TR" sz="5400"/>
              <a:t>How did I design my model?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B6F37D4-29F0-0A6C-CAA0-23B729B4206E}"/>
              </a:ext>
            </a:extLst>
          </p:cNvPr>
          <p:cNvSpPr>
            <a:spLocks noGrp="1"/>
          </p:cNvSpPr>
          <p:nvPr>
            <p:ph idx="1"/>
          </p:nvPr>
        </p:nvSpPr>
        <p:spPr>
          <a:xfrm>
            <a:off x="838200" y="1929384"/>
            <a:ext cx="10515600" cy="4251960"/>
          </a:xfrm>
        </p:spPr>
        <p:txBody>
          <a:bodyPr>
            <a:normAutofit/>
          </a:bodyPr>
          <a:lstStyle/>
          <a:p>
            <a:r>
              <a:rPr lang="tr-TR" sz="2200"/>
              <a:t>I created two structs: StationsModel and Trip. I designated these structs as Codable. I also used CodingKeys to change the variable names.</a:t>
            </a:r>
          </a:p>
          <a:p>
            <a:r>
              <a:rPr lang="tr-TR" sz="2200"/>
              <a:t>Codable is a combination of the Encodable and Decodable protocols.</a:t>
            </a:r>
          </a:p>
          <a:p>
            <a:r>
              <a:rPr lang="tr-TR" sz="2200"/>
              <a:t>Classes or structs that conform to the Encodable protocol can encode themselves into JSON format.</a:t>
            </a:r>
          </a:p>
          <a:p>
            <a:r>
              <a:rPr lang="tr-TR" sz="2200"/>
              <a:t>Classes or structs that conform to the Decodable protocol can create objects of their own types using JSON data.</a:t>
            </a:r>
          </a:p>
          <a:p>
            <a:r>
              <a:rPr lang="tr-TR" sz="2200"/>
              <a:t>CodingKeys allows you to use different variable names to represent your JSON keys.</a:t>
            </a:r>
          </a:p>
          <a:p>
            <a:endParaRPr lang="tr-TR" sz="2200"/>
          </a:p>
          <a:p>
            <a:endParaRPr lang="tr-TR" sz="2200"/>
          </a:p>
        </p:txBody>
      </p:sp>
    </p:spTree>
    <p:extLst>
      <p:ext uri="{BB962C8B-B14F-4D97-AF65-F5344CB8AC3E}">
        <p14:creationId xmlns:p14="http://schemas.microsoft.com/office/powerpoint/2010/main" val="111191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4"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59649CDD-0C8B-44C5-0A58-227707EFC125}"/>
              </a:ext>
            </a:extLst>
          </p:cNvPr>
          <p:cNvSpPr>
            <a:spLocks noGrp="1"/>
          </p:cNvSpPr>
          <p:nvPr>
            <p:ph type="title"/>
          </p:nvPr>
        </p:nvSpPr>
        <p:spPr>
          <a:xfrm>
            <a:off x="640080" y="1243013"/>
            <a:ext cx="3855720" cy="4371974"/>
          </a:xfrm>
        </p:spPr>
        <p:txBody>
          <a:bodyPr>
            <a:normAutofit/>
          </a:bodyPr>
          <a:lstStyle/>
          <a:p>
            <a:r>
              <a:rPr lang="tr-TR" sz="3600">
                <a:solidFill>
                  <a:schemeClr val="tx2"/>
                </a:solidFill>
              </a:rPr>
              <a:t>Making a request to the service</a:t>
            </a:r>
          </a:p>
        </p:txBody>
      </p:sp>
      <p:sp>
        <p:nvSpPr>
          <p:cNvPr id="3" name="İçerik Yer Tutucusu 2">
            <a:extLst>
              <a:ext uri="{FF2B5EF4-FFF2-40B4-BE49-F238E27FC236}">
                <a16:creationId xmlns:a16="http://schemas.microsoft.com/office/drawing/2014/main" id="{75B0BC15-4B48-E397-D954-51EEA0FE947A}"/>
              </a:ext>
            </a:extLst>
          </p:cNvPr>
          <p:cNvSpPr>
            <a:spLocks noGrp="1"/>
          </p:cNvSpPr>
          <p:nvPr>
            <p:ph idx="1"/>
          </p:nvPr>
        </p:nvSpPr>
        <p:spPr>
          <a:xfrm>
            <a:off x="6172200" y="804672"/>
            <a:ext cx="5221224" cy="5230368"/>
          </a:xfrm>
        </p:spPr>
        <p:txBody>
          <a:bodyPr anchor="ctr">
            <a:normAutofit/>
          </a:bodyPr>
          <a:lstStyle/>
          <a:p>
            <a:r>
              <a:rPr lang="tr-TR" sz="1800">
                <a:solidFill>
                  <a:schemeClr val="tx2"/>
                </a:solidFill>
              </a:rPr>
              <a:t>I created the StationManager class to fetch data from the service. I added two functions to this class. I created the fetchStations method for the GET request and the fetchTripData method for the POST request. I defined the fetchStations method to retrieve the locations on the map, while I defined the fetchTripData method for the responses when the tripBook button is clicked.</a:t>
            </a:r>
          </a:p>
        </p:txBody>
      </p:sp>
    </p:spTree>
    <p:extLst>
      <p:ext uri="{BB962C8B-B14F-4D97-AF65-F5344CB8AC3E}">
        <p14:creationId xmlns:p14="http://schemas.microsoft.com/office/powerpoint/2010/main" val="124911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DAECE7-3572-566F-495B-F2BA2C4C19DF}"/>
              </a:ext>
            </a:extLst>
          </p:cNvPr>
          <p:cNvSpPr>
            <a:spLocks noGrp="1"/>
          </p:cNvSpPr>
          <p:nvPr>
            <p:ph type="title"/>
          </p:nvPr>
        </p:nvSpPr>
        <p:spPr>
          <a:xfrm>
            <a:off x="630936" y="640080"/>
            <a:ext cx="4818888" cy="1481328"/>
          </a:xfrm>
        </p:spPr>
        <p:txBody>
          <a:bodyPr anchor="b">
            <a:normAutofit/>
          </a:bodyPr>
          <a:lstStyle/>
          <a:p>
            <a:r>
              <a:rPr lang="tr-TR" sz="5000"/>
              <a:t>Which framework do I need?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BC5A2BD-536A-52AF-E273-510F72597CBD}"/>
              </a:ext>
            </a:extLst>
          </p:cNvPr>
          <p:cNvSpPr>
            <a:spLocks noGrp="1"/>
          </p:cNvSpPr>
          <p:nvPr>
            <p:ph idx="1"/>
          </p:nvPr>
        </p:nvSpPr>
        <p:spPr>
          <a:xfrm>
            <a:off x="630936" y="2660904"/>
            <a:ext cx="4818888" cy="3547872"/>
          </a:xfrm>
        </p:spPr>
        <p:txBody>
          <a:bodyPr anchor="t">
            <a:normAutofit/>
          </a:bodyPr>
          <a:lstStyle/>
          <a:p>
            <a:r>
              <a:rPr lang="tr-TR" sz="1700"/>
              <a:t>I used the MapKit framework to create the map. I created the user's location using CLLocationManager with the help of CLLocationManagerDelegate protocol. I determined the region and the range in which the user's location should be using the MKCoordinateRegion. I utilized the mapView() function from the CLLocationManagerDelegate protocol to create this. </a:t>
            </a:r>
          </a:p>
          <a:p>
            <a:endParaRPr lang="tr-TR" sz="1700"/>
          </a:p>
          <a:p>
            <a:r>
              <a:rPr lang="tr-TR" sz="1700"/>
              <a:t>I defined the appearance of the annotations using MKAnnotationView.</a:t>
            </a:r>
          </a:p>
          <a:p>
            <a:endParaRPr lang="tr-TR" sz="1700"/>
          </a:p>
          <a:p>
            <a:endParaRPr lang="tr-TR" sz="1700"/>
          </a:p>
        </p:txBody>
      </p:sp>
      <p:pic>
        <p:nvPicPr>
          <p:cNvPr id="7" name="Graphic 6" descr="Map with pin">
            <a:extLst>
              <a:ext uri="{FF2B5EF4-FFF2-40B4-BE49-F238E27FC236}">
                <a16:creationId xmlns:a16="http://schemas.microsoft.com/office/drawing/2014/main" id="{6FA84556-44E4-04A4-1064-0372779C1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56917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34BDEF-D3F4-8884-CC0B-D4DD7BA28597}"/>
              </a:ext>
            </a:extLst>
          </p:cNvPr>
          <p:cNvSpPr>
            <a:spLocks noGrp="1"/>
          </p:cNvSpPr>
          <p:nvPr>
            <p:ph type="title"/>
          </p:nvPr>
        </p:nvSpPr>
        <p:spPr>
          <a:xfrm>
            <a:off x="5297762" y="329184"/>
            <a:ext cx="6251110" cy="1783080"/>
          </a:xfrm>
        </p:spPr>
        <p:txBody>
          <a:bodyPr anchor="b">
            <a:normAutofit/>
          </a:bodyPr>
          <a:lstStyle/>
          <a:p>
            <a:r>
              <a:rPr lang="tr-TR" sz="5000"/>
              <a:t>What should I do when I click on the locations?</a:t>
            </a:r>
          </a:p>
        </p:txBody>
      </p:sp>
      <p:pic>
        <p:nvPicPr>
          <p:cNvPr id="5" name="Picture 4" descr="Pins in a map">
            <a:extLst>
              <a:ext uri="{FF2B5EF4-FFF2-40B4-BE49-F238E27FC236}">
                <a16:creationId xmlns:a16="http://schemas.microsoft.com/office/drawing/2014/main" id="{98D8D114-4397-6E92-D505-BCEBE21FFCD1}"/>
              </a:ext>
            </a:extLst>
          </p:cNvPr>
          <p:cNvPicPr>
            <a:picLocks noChangeAspect="1"/>
          </p:cNvPicPr>
          <p:nvPr/>
        </p:nvPicPr>
        <p:blipFill rotWithShape="1">
          <a:blip r:embed="rId2"/>
          <a:srcRect l="28273" r="263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FF9CD84-B085-84DE-7B71-583C2572D1B7}"/>
              </a:ext>
            </a:extLst>
          </p:cNvPr>
          <p:cNvSpPr>
            <a:spLocks noGrp="1"/>
          </p:cNvSpPr>
          <p:nvPr>
            <p:ph idx="1"/>
          </p:nvPr>
        </p:nvSpPr>
        <p:spPr>
          <a:xfrm>
            <a:off x="5297762" y="2706624"/>
            <a:ext cx="6251110" cy="3483864"/>
          </a:xfrm>
        </p:spPr>
        <p:txBody>
          <a:bodyPr>
            <a:normAutofit/>
          </a:bodyPr>
          <a:lstStyle/>
          <a:p>
            <a:r>
              <a:rPr lang="tr-TR" sz="2000"/>
              <a:t>After clicking on a location, I created a segue with the listTripsButton to pass the data. I sent the busName and time data to the TableViewCell based on the ID of the clicked location. When the bookButtonTapped button was clicked, if the response from the service was successful, I created a UIAlertController and ensured that when the popup was closed, it would return to the main UIViewController. If the response from the service was 400, I made sure that the UIAlertController I created would stay on the same list when the message was clicked.</a:t>
            </a:r>
          </a:p>
        </p:txBody>
      </p:sp>
    </p:spTree>
    <p:extLst>
      <p:ext uri="{BB962C8B-B14F-4D97-AF65-F5344CB8AC3E}">
        <p14:creationId xmlns:p14="http://schemas.microsoft.com/office/powerpoint/2010/main" val="255352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9017543-A7B7-C1A5-E003-13F488608CD8}"/>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3800"/>
              <a:t>What did I achieve? What is the conclusion I reached?</a:t>
            </a:r>
          </a:p>
        </p:txBody>
      </p:sp>
      <p:sp>
        <p:nvSpPr>
          <p:cNvPr id="23"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descr="metin, ekran görüntüsü, mobil telefon, mobil cihaz içeren bir resim&#10;&#10;Açıklama otomatik olarak oluşturuldu">
            <a:extLst>
              <a:ext uri="{FF2B5EF4-FFF2-40B4-BE49-F238E27FC236}">
                <a16:creationId xmlns:a16="http://schemas.microsoft.com/office/drawing/2014/main" id="{E10F9AB9-94FC-CCF9-0DEB-10080382D974}"/>
              </a:ext>
            </a:extLst>
          </p:cNvPr>
          <p:cNvPicPr>
            <a:picLocks noChangeAspect="1"/>
          </p:cNvPicPr>
          <p:nvPr/>
        </p:nvPicPr>
        <p:blipFill>
          <a:blip r:embed="rId2"/>
          <a:stretch>
            <a:fillRect/>
          </a:stretch>
        </p:blipFill>
        <p:spPr>
          <a:xfrm>
            <a:off x="684778" y="2610545"/>
            <a:ext cx="1858779" cy="3609281"/>
          </a:xfrm>
          <a:prstGeom prst="rect">
            <a:avLst/>
          </a:prstGeom>
        </p:spPr>
      </p:pic>
      <p:pic>
        <p:nvPicPr>
          <p:cNvPr id="13" name="Resim 12" descr="mobil telefon, harita, akıllı telefon içeren bir resim&#10;&#10;Açıklama otomatik olarak oluşturuldu">
            <a:extLst>
              <a:ext uri="{FF2B5EF4-FFF2-40B4-BE49-F238E27FC236}">
                <a16:creationId xmlns:a16="http://schemas.microsoft.com/office/drawing/2014/main" id="{3C9DCB8C-C94E-8AA0-480D-782BDDE60D8A}"/>
              </a:ext>
            </a:extLst>
          </p:cNvPr>
          <p:cNvPicPr>
            <a:picLocks noChangeAspect="1"/>
          </p:cNvPicPr>
          <p:nvPr/>
        </p:nvPicPr>
        <p:blipFill>
          <a:blip r:embed="rId3"/>
          <a:stretch>
            <a:fillRect/>
          </a:stretch>
        </p:blipFill>
        <p:spPr>
          <a:xfrm>
            <a:off x="3679118" y="2610546"/>
            <a:ext cx="1831708" cy="3609280"/>
          </a:xfrm>
          <a:prstGeom prst="rect">
            <a:avLst/>
          </a:prstGeom>
        </p:spPr>
      </p:pic>
      <p:pic>
        <p:nvPicPr>
          <p:cNvPr id="5" name="İçerik Yer Tutucusu 4" descr="mobil telefon, harita içeren bir resim&#10;&#10;Açıklama otomatik olarak oluşturuldu">
            <a:extLst>
              <a:ext uri="{FF2B5EF4-FFF2-40B4-BE49-F238E27FC236}">
                <a16:creationId xmlns:a16="http://schemas.microsoft.com/office/drawing/2014/main" id="{00CFC5BB-4D31-9D12-8AF3-C1BDF9ECC124}"/>
              </a:ext>
            </a:extLst>
          </p:cNvPr>
          <p:cNvPicPr>
            <a:picLocks noGrp="1" noChangeAspect="1"/>
          </p:cNvPicPr>
          <p:nvPr>
            <p:ph idx="1"/>
          </p:nvPr>
        </p:nvPicPr>
        <p:blipFill>
          <a:blip r:embed="rId4"/>
          <a:stretch>
            <a:fillRect/>
          </a:stretch>
        </p:blipFill>
        <p:spPr>
          <a:xfrm>
            <a:off x="6708243" y="2610546"/>
            <a:ext cx="1777569" cy="3609279"/>
          </a:xfrm>
          <a:prstGeom prst="rect">
            <a:avLst/>
          </a:prstGeom>
        </p:spPr>
      </p:pic>
      <p:pic>
        <p:nvPicPr>
          <p:cNvPr id="7" name="Resim 6" descr="mobil telefon, ekran görüntüsü, harita içeren bir resim&#10;&#10;Açıklama otomatik olarak oluşturuldu">
            <a:extLst>
              <a:ext uri="{FF2B5EF4-FFF2-40B4-BE49-F238E27FC236}">
                <a16:creationId xmlns:a16="http://schemas.microsoft.com/office/drawing/2014/main" id="{84BC241C-A408-7464-FBC0-47DA6A662F63}"/>
              </a:ext>
            </a:extLst>
          </p:cNvPr>
          <p:cNvPicPr>
            <a:picLocks noChangeAspect="1"/>
          </p:cNvPicPr>
          <p:nvPr/>
        </p:nvPicPr>
        <p:blipFill>
          <a:blip r:embed="rId5"/>
          <a:stretch>
            <a:fillRect/>
          </a:stretch>
        </p:blipFill>
        <p:spPr>
          <a:xfrm>
            <a:off x="9675512" y="2610546"/>
            <a:ext cx="1804638" cy="3609279"/>
          </a:xfrm>
          <a:prstGeom prst="rect">
            <a:avLst/>
          </a:prstGeom>
        </p:spPr>
      </p:pic>
    </p:spTree>
    <p:extLst>
      <p:ext uri="{BB962C8B-B14F-4D97-AF65-F5344CB8AC3E}">
        <p14:creationId xmlns:p14="http://schemas.microsoft.com/office/powerpoint/2010/main" val="2328463272"/>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122</TotalTime>
  <Words>656</Words>
  <Application>Microsoft Macintosh PowerPoint</Application>
  <PresentationFormat>Geniş ekran</PresentationFormat>
  <Paragraphs>42</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Söhne</vt:lpstr>
      <vt:lpstr>Office Teması</vt:lpstr>
      <vt:lpstr>TRIP PLAN</vt:lpstr>
      <vt:lpstr>How did I start this project?</vt:lpstr>
      <vt:lpstr>How did I design the storyboard?</vt:lpstr>
      <vt:lpstr>Why did I use the MVC design pattern? </vt:lpstr>
      <vt:lpstr>How did I design my model?</vt:lpstr>
      <vt:lpstr>Making a request to the service</vt:lpstr>
      <vt:lpstr>Which framework do I need?</vt:lpstr>
      <vt:lpstr>What should I do when I click on the locations?</vt:lpstr>
      <vt:lpstr>What did I achieve? What is the conclusion I reached?</vt:lpstr>
      <vt:lpstr>Thank you for taking the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dc:title>
  <dc:creator>;SENAK���KERDO�AN</dc:creator>
  <cp:lastModifiedBy>;SENAK���KERDO�AN</cp:lastModifiedBy>
  <cp:revision>1</cp:revision>
  <dcterms:created xsi:type="dcterms:W3CDTF">2023-06-19T07:26:28Z</dcterms:created>
  <dcterms:modified xsi:type="dcterms:W3CDTF">2023-06-19T09:29:22Z</dcterms:modified>
</cp:coreProperties>
</file>