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2" clrIdx="0">
    <p:extLst>
      <p:ext uri="{19B8F6BF-5375-455C-9EA6-DF929625EA0E}">
        <p15:presenceInfo xmlns:p15="http://schemas.microsoft.com/office/powerpoint/2012/main" userId="eec84b14f5c410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8737E-55BB-40CB-BC65-F8362FFE0DD0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B8E7B-B570-45BB-84D6-2F5628008B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979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9F6874-464D-410A-9B4C-5E5A3F026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2A5388-76A7-438A-9F85-3749DFB5E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2DE68B-270F-4D8E-BE2D-CDF62A28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BEEC-DFFB-467A-9F4F-C09A4C6D6D2F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A6E1DE-145D-4525-8ADC-BB7C2DE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9DDE08-E8A9-4E2B-BC0D-E635DD81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1EAB-A87E-48EC-BDAC-45CB05330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79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E02A1E-6EF1-482C-B60B-C5493CA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00A809E-8663-43D8-A725-69AE972E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1F362C-91C3-4BF5-BD9B-467FCB49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BEEC-DFFB-467A-9F4F-C09A4C6D6D2F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63288F-9A2F-472E-B63C-F0FAE802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4B897C-5541-47C3-84FB-495F2985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1EAB-A87E-48EC-BDAC-45CB05330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73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ED6D40E-E411-472D-8563-EF37B7F70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DBAFA88-0414-4A02-9D66-FCCA20C4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28399A-FE86-490A-8082-FB7C700E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BEEC-DFFB-467A-9F4F-C09A4C6D6D2F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286B38-EA6E-4523-83C2-6DF0A7C7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2E28B3-7FA7-4775-97C1-53F9803D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1EAB-A87E-48EC-BDAC-45CB05330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8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A3CFBA-C29D-436E-9C6B-4B97E6BB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515A5C-C6BB-4660-BDD2-2F240419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BE94F7C-9F0F-4D18-B6E3-DB97C114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BEEC-DFFB-467A-9F4F-C09A4C6D6D2F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356EC8-E52B-419A-9289-275740ED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1D3D25-73E1-484D-AF89-805374CD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1EAB-A87E-48EC-BDAC-45CB05330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81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CA5A6D-98DF-4A20-AC35-339B2BB3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81F8E0D-A221-4750-B992-9C9DAC3BC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9C7A3D-0984-4EA6-9E21-CAD4DF18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BEEC-DFFB-467A-9F4F-C09A4C6D6D2F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C0FC6B-8A82-450F-8F78-DF20F6F2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6090ED-7B79-42D1-B2FF-06DA458F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1EAB-A87E-48EC-BDAC-45CB05330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744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97C8CB-55CE-4D7B-87D9-D9D0BA96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186F4F-6092-498B-8EBD-E621B20BC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0838753-05A6-4E22-9E20-4406965E5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24EA221-93A2-441D-9E37-B343D581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BEEC-DFFB-467A-9F4F-C09A4C6D6D2F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B017D91-90E2-48B5-8937-D2CD84BF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D49CE34-DF3C-4617-86F6-743F5F88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1EAB-A87E-48EC-BDAC-45CB05330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035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6BD317-C759-4FA7-821D-47952B18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505579-56A1-4595-A619-9B473624F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EDBDDAD-6F91-40EB-A08E-693C25DEB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0E17735-9C5E-41BB-AED9-D13B97054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9AE18FF-B104-45E5-B914-404973CFF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BCDB5AA-7502-4477-9404-43CE9998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BEEC-DFFB-467A-9F4F-C09A4C6D6D2F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4E6C263-ABBB-4FB6-8834-02319E64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40D94F4-18D9-413F-A65C-622B9AFF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1EAB-A87E-48EC-BDAC-45CB05330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363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FE0ED9-DF2F-4FAE-8055-68D4FF19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05B3529-F461-4719-AC26-307543EB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BEEC-DFFB-467A-9F4F-C09A4C6D6D2F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AF922A4-E62B-45D3-9870-D69F7368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DB467D-396F-4860-BB14-1E441E35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1EAB-A87E-48EC-BDAC-45CB05330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011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B175010-14F3-4FCA-A82F-CEB904FE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BEEC-DFFB-467A-9F4F-C09A4C6D6D2F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5329C15-0C97-40BA-B194-C7AC57F9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392D5A-F95A-41BD-9B12-E1F62D88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1EAB-A87E-48EC-BDAC-45CB05330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581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AD3E32-AB04-4CCC-AD7C-75E35694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9929A2-05D0-4025-B7C7-2836ADA6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EA3B246-CA22-401F-BC95-16051173D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CC47B2-D3AC-407B-A936-6C88D89E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BEEC-DFFB-467A-9F4F-C09A4C6D6D2F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1F5955-19CA-4E3E-BA97-D2A92932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5C256D5-AF5F-4124-8353-71D88477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1EAB-A87E-48EC-BDAC-45CB05330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7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933693-344C-46FC-A53A-44F70D05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8001118-BA43-48B4-8E77-F35E75E5C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E0476CC-4725-45CA-B3FE-1B2E55CB2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DD2A5-22BE-4EED-90E6-26F29E10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BEEC-DFFB-467A-9F4F-C09A4C6D6D2F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51074C-71BF-449F-8875-A69D041E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576194-E3C8-4AE3-B1BF-A5D8AC63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1EAB-A87E-48EC-BDAC-45CB05330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900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E9A7895-D42B-4EF6-81DD-4FA34FF7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EF09724-51D3-40E9-ADB1-BF7D17B7F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B1D4A2-77FA-4E7B-861D-B97CA8F31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5BEEC-DFFB-467A-9F4F-C09A4C6D6D2F}" type="datetimeFigureOut">
              <a:rPr lang="tr-TR" smtClean="0"/>
              <a:t>25.06.2020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EACA83-44E7-4381-8238-ACB9A632D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C3D2EB-5726-4E44-B5C6-11BDFD5FD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1EAB-A87E-48EC-BDAC-45CB05330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689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instacart-market-basket-analysis/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68D04C8-6ADA-4623-ADDD-0BE8BC807F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29495" y="1490986"/>
            <a:ext cx="4204289" cy="193801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12696" rIns="0" bIns="-12696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Pazar Sepeti Analizi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EAE9C0C-BAD9-4A47-ACE6-E7E2BA14C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398" y="4290930"/>
            <a:ext cx="3658053" cy="1492032"/>
          </a:xfrm>
        </p:spPr>
        <p:txBody>
          <a:bodyPr anchor="b">
            <a:normAutofit/>
          </a:bodyPr>
          <a:lstStyle/>
          <a:p>
            <a:pPr algn="l"/>
            <a:endParaRPr lang="tr-TR" sz="1100" dirty="0">
              <a:solidFill>
                <a:srgbClr val="FFFFFF"/>
              </a:solidFill>
            </a:endParaRPr>
          </a:p>
          <a:p>
            <a:pPr algn="l"/>
            <a:r>
              <a:rPr lang="tr-TR" sz="2600" dirty="0">
                <a:solidFill>
                  <a:srgbClr val="FFFFFF"/>
                </a:solidFill>
              </a:rPr>
              <a:t>Sena KÜÇÜKERDOĞAN</a:t>
            </a:r>
          </a:p>
          <a:p>
            <a:pPr algn="l"/>
            <a:r>
              <a:rPr lang="tr-TR" sz="1800" dirty="0">
                <a:solidFill>
                  <a:srgbClr val="FFFFFF"/>
                </a:solidFill>
                <a:hlinkClick r:id="rId3"/>
              </a:rPr>
              <a:t>https://www.kaggle.com/c/instacart-market-basket-analysis/data</a:t>
            </a:r>
            <a:endParaRPr lang="tr-TR" sz="1800" dirty="0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8D8D3F8-E9CD-4EF0-8F93-F9DC92F16B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"/>
          <a:stretch/>
        </p:blipFill>
        <p:spPr>
          <a:xfrm>
            <a:off x="5900739" y="1878484"/>
            <a:ext cx="5507803" cy="3098156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440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5B1804-CB73-404D-8CA1-98C37D1D7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4484" y="940391"/>
            <a:ext cx="10021446" cy="294445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br>
              <a:rPr kumimoji="0" lang="en-US" altLang="tr-TR" sz="2100" b="0" i="0" u="none" strike="noStrike" kern="1200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rPr>
            </a:br>
            <a:br>
              <a:rPr kumimoji="0" lang="en-US" altLang="tr-TR" sz="2100" i="0" u="none" strike="noStrike" kern="1200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tr-TR" sz="21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Bu analizin amacı bir kullanıcının bir sonraki siparişinde hangi ürünlerin sepetinde olacağını tahmin etmektir. Veri kümesi, müşterilerin siparişlerini zaman içinde açıklayan ilişkisel bir dosya kümesidir. Veri kümesi 200.000'den fazla Instacart kullanıcısından 3 milyondan fazla bakkal siparişinin bir örneğini içerir. Her kullanıcı için, siparişlerinin 4 ila 100'ü arasında, her siparişte satın alınan ürün sırası sağlanır. Ayrıca, siparişin verildiği hafta ve günün saatini ve siparişler arasında göreli bir zaman ölçüsüyle sağlanır.</a:t>
            </a:r>
            <a:br>
              <a:rPr kumimoji="0" lang="en-US" altLang="tr-TR" sz="2100" b="0" i="0" u="none" strike="noStrike" kern="1200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rPr>
            </a:br>
            <a:endParaRPr kumimoji="0" lang="en-US" altLang="tr-TR" sz="21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A6AAAC9-3DF2-4ABE-A57E-03DA26FA7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9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6B10A457-70D7-4D9C-BDE8-575214A0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099" y="1152525"/>
            <a:ext cx="6105194" cy="24098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VERİ SETİ VE METEDOLOJİ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order_id</a:t>
            </a:r>
            <a:r>
              <a:rPr lang="tr-TR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tr-TR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user_id</a:t>
            </a:r>
            <a:r>
              <a:rPr lang="tr-TR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tr-TR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order_number</a:t>
            </a:r>
            <a:r>
              <a:rPr lang="tr-TR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tr-TR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order_dow</a:t>
            </a:r>
            <a:r>
              <a:rPr lang="tr-TR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tr-TR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order_hour_of_day</a:t>
            </a:r>
            <a:r>
              <a:rPr lang="tr-TR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tr-TR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days_since_prior_order</a:t>
            </a:r>
            <a:r>
              <a:rPr lang="tr-TR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tr-TR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add_to_cart_order</a:t>
            </a:r>
            <a:r>
              <a:rPr lang="tr-TR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tr-TR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reordered</a:t>
            </a:r>
            <a:r>
              <a:rPr lang="tr-TR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tr-TR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latest_cart</a:t>
            </a:r>
            <a:r>
              <a:rPr lang="tr-TR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tr-TR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in_cart</a:t>
            </a:r>
            <a:b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F2A36D4-F695-4771-93BD-0FE7CCAF709B}"/>
              </a:ext>
            </a:extLst>
          </p:cNvPr>
          <p:cNvSpPr txBox="1"/>
          <p:nvPr/>
        </p:nvSpPr>
        <p:spPr>
          <a:xfrm>
            <a:off x="2631099" y="3391437"/>
            <a:ext cx="7239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Özellikler arası ilişki kurularak bir frekans yakalanıldı. Bu frekansa bağlı olarak müşteri aldığı ürünü tekrar aldı mı?</a:t>
            </a:r>
          </a:p>
          <a:p>
            <a:endParaRPr lang="tr-T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12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B9B1DFB5-7A88-427C-A1D6-6AA44D23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601735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EDA        </a:t>
            </a:r>
            <a:r>
              <a:rPr lang="tr-T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Feature</a:t>
            </a:r>
            <a:r>
              <a:rPr lang="tr-T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Engineering</a:t>
            </a:r>
            <a:r>
              <a:rPr lang="tr-T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Machine Learning </a:t>
            </a:r>
            <a:r>
              <a:rPr lang="tr-T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Algorithms</a:t>
            </a:r>
            <a:r>
              <a:rPr lang="tr-T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Result</a:t>
            </a:r>
            <a:br>
              <a:rPr lang="tr-TR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Ok: Sağ 12">
            <a:extLst>
              <a:ext uri="{FF2B5EF4-FFF2-40B4-BE49-F238E27FC236}">
                <a16:creationId xmlns:a16="http://schemas.microsoft.com/office/drawing/2014/main" id="{D7F2ADC9-E55F-4114-AE2C-E75EC979D486}"/>
              </a:ext>
            </a:extLst>
          </p:cNvPr>
          <p:cNvSpPr/>
          <p:nvPr/>
        </p:nvSpPr>
        <p:spPr>
          <a:xfrm>
            <a:off x="5787745" y="2111766"/>
            <a:ext cx="6134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             </a:t>
            </a:r>
          </a:p>
        </p:txBody>
      </p:sp>
      <p:sp>
        <p:nvSpPr>
          <p:cNvPr id="18" name="Ok: Sağ 17">
            <a:extLst>
              <a:ext uri="{FF2B5EF4-FFF2-40B4-BE49-F238E27FC236}">
                <a16:creationId xmlns:a16="http://schemas.microsoft.com/office/drawing/2014/main" id="{16E465CA-EFE6-46AE-8F9B-C753B46749FB}"/>
              </a:ext>
            </a:extLst>
          </p:cNvPr>
          <p:cNvSpPr/>
          <p:nvPr/>
        </p:nvSpPr>
        <p:spPr>
          <a:xfrm>
            <a:off x="4432375" y="25632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             </a:t>
            </a:r>
          </a:p>
        </p:txBody>
      </p:sp>
      <p:sp>
        <p:nvSpPr>
          <p:cNvPr id="19" name="Ok: Sağ 18">
            <a:extLst>
              <a:ext uri="{FF2B5EF4-FFF2-40B4-BE49-F238E27FC236}">
                <a16:creationId xmlns:a16="http://schemas.microsoft.com/office/drawing/2014/main" id="{3CDABB61-8B82-4A8B-A009-78CEE6CD78B9}"/>
              </a:ext>
            </a:extLst>
          </p:cNvPr>
          <p:cNvSpPr/>
          <p:nvPr/>
        </p:nvSpPr>
        <p:spPr>
          <a:xfrm>
            <a:off x="1701114" y="2078636"/>
            <a:ext cx="6134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7659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7CBD68D0-6489-4959-8F79-BFD5C8C1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Hangi algoritmayı kullanmalıyız?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A73F2EE-F0B3-4CA1-90B7-3B7E5F4C7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33" y="2427770"/>
            <a:ext cx="4497860" cy="3982174"/>
          </a:xfrm>
        </p:spPr>
      </p:pic>
    </p:spTree>
    <p:extLst>
      <p:ext uri="{BB962C8B-B14F-4D97-AF65-F5344CB8AC3E}">
        <p14:creationId xmlns:p14="http://schemas.microsoft.com/office/powerpoint/2010/main" val="3490269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B23EB3-DF15-4E93-8BA0-B7DC1E32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tr-TR" sz="3600" b="1"/>
              <a:t>Modelimiz Overfit mi?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0F71D06-7B6A-49E6-ACFE-2D6A52111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8" y="2438400"/>
            <a:ext cx="3315765" cy="3779838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BA685EF-BBEA-4832-9558-D211CC5D8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" r="8047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49644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5EDBFCE-378B-4090-A101-AD83BEA0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FF"/>
                </a:solidFill>
              </a:rPr>
              <a:t>Model: </a:t>
            </a:r>
            <a:r>
              <a:rPr lang="tr-TR" sz="2000" dirty="0" err="1">
                <a:solidFill>
                  <a:srgbClr val="FFFFFF"/>
                </a:solidFill>
              </a:rPr>
              <a:t>Gradiant</a:t>
            </a:r>
            <a:r>
              <a:rPr lang="tr-TR" sz="2000" dirty="0">
                <a:solidFill>
                  <a:srgbClr val="FFFFFF"/>
                </a:solidFill>
              </a:rPr>
              <a:t> </a:t>
            </a:r>
            <a:r>
              <a:rPr lang="tr-TR" sz="2000" dirty="0" err="1">
                <a:solidFill>
                  <a:srgbClr val="FFFFFF"/>
                </a:solidFill>
              </a:rPr>
              <a:t>Boosting</a:t>
            </a:r>
            <a:r>
              <a:rPr lang="tr-TR" sz="2000" dirty="0">
                <a:solidFill>
                  <a:srgbClr val="FFFFFF"/>
                </a:solidFill>
              </a:rPr>
              <a:t> Algoritması</a:t>
            </a:r>
            <a:br>
              <a:rPr lang="tr-TR" sz="2000" dirty="0">
                <a:solidFill>
                  <a:srgbClr val="FFFFFF"/>
                </a:solidFill>
              </a:rPr>
            </a:br>
            <a:br>
              <a:rPr lang="tr-TR" sz="2000" dirty="0">
                <a:solidFill>
                  <a:srgbClr val="FFFFFF"/>
                </a:solidFill>
              </a:rPr>
            </a:br>
            <a:r>
              <a:rPr lang="tr-TR" sz="2000" dirty="0">
                <a:solidFill>
                  <a:srgbClr val="FFFFFF"/>
                </a:solidFill>
              </a:rPr>
              <a:t>Başarı: % 90,56</a:t>
            </a:r>
            <a:br>
              <a:rPr lang="tr-TR" sz="2000" dirty="0">
                <a:solidFill>
                  <a:srgbClr val="FFFFFF"/>
                </a:solidFill>
              </a:rPr>
            </a:br>
            <a:endParaRPr lang="tr-TR" sz="20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30AA86C6-1FF8-4CFE-A2A0-00E194044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02" y="1667517"/>
            <a:ext cx="5121084" cy="3505504"/>
          </a:xfrm>
        </p:spPr>
      </p:pic>
    </p:spTree>
    <p:extLst>
      <p:ext uri="{BB962C8B-B14F-4D97-AF65-F5344CB8AC3E}">
        <p14:creationId xmlns:p14="http://schemas.microsoft.com/office/powerpoint/2010/main" val="152394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2AC2BEB-3088-4303-9CE3-E97BDA96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601735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TEŞEKKÜRLER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116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206</Words>
  <Application>Microsoft Office PowerPoint</Application>
  <PresentationFormat>Geniş ekran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Office Teması</vt:lpstr>
      <vt:lpstr>Pazar Sepeti Analizi </vt:lpstr>
      <vt:lpstr>  Bu analizin amacı bir kullanıcının bir sonraki siparişinde hangi ürünlerin sepetinde olacağını tahmin etmektir. Veri kümesi, müşterilerin siparişlerini zaman içinde açıklayan ilişkisel bir dosya kümesidir. Veri kümesi 200.000'den fazla Instacart kullanıcısından 3 milyondan fazla bakkal siparişinin bir örneğini içerir. Her kullanıcı için, siparişlerinin 4 ila 100'ü arasında, her siparişte satın alınan ürün sırası sağlanır. Ayrıca, siparişin verildiği hafta ve günün saatini ve siparişler arasında göreli bir zaman ölçüsüyle sağlanır. </vt:lpstr>
      <vt:lpstr>VERİ SETİ VE METEDOLOJİ  order_id, user_id, order_number, order_dow, order_hour_of_day, days_since_prior_order, add_to_cart_order, reordered, latest_cart, in_cart </vt:lpstr>
      <vt:lpstr>EDA        Feature Engineering         Machine Learning Algorithms Result </vt:lpstr>
      <vt:lpstr>Hangi algoritmayı kullanmalıyız?</vt:lpstr>
      <vt:lpstr>Modelimiz Overfit mi?</vt:lpstr>
      <vt:lpstr>Model: Gradiant Boosting Algoritması  Başarı: % 90,56 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Pazar Sepeti Analizi</dc:title>
  <dc:creator>sena</dc:creator>
  <cp:lastModifiedBy>sena</cp:lastModifiedBy>
  <cp:revision>2</cp:revision>
  <dcterms:created xsi:type="dcterms:W3CDTF">2020-06-25T20:06:44Z</dcterms:created>
  <dcterms:modified xsi:type="dcterms:W3CDTF">2020-06-25T20:14:45Z</dcterms:modified>
</cp:coreProperties>
</file>