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5f03c0dd1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5f03c0dd1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5f03c0dd1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5f03c0dd1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5f03c0dd1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5f03c0dd1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f03c0dd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f03c0dd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f03c0dd1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5f03c0dd1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5f03c0dd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5f03c0dd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5f03c0dd1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5f03c0dd1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5f03c0dd1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5f03c0dd1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5f03c0dd1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5f03c0dd1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5f03c0dd1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5f03c0dd1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5f03c0dd1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5f03c0dd1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50575" y="1538100"/>
            <a:ext cx="50175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TESTING</a:t>
            </a:r>
            <a:endParaRPr sz="6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22825" y="27720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en </a:t>
            </a:r>
            <a:r>
              <a:rPr lang="es" sz="1800"/>
              <a:t>aplicaciones web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5715825" y="1700350"/>
            <a:ext cx="2556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Una API muy completa, donde programar nuestros tests y una herramienta que nos permite automatizar pruebas en paralelo para todos los navegadores que queramos.</a:t>
            </a:r>
            <a:endParaRPr sz="1800"/>
          </a:p>
        </p:txBody>
      </p:sp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405325"/>
            <a:ext cx="7153200" cy="8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s" sz="3000"/>
              <a:t>Herramientas de pruebas para aplicaciones web</a:t>
            </a:r>
            <a:endParaRPr sz="3000"/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/>
          </a:blip>
          <a:srcRect b="20306" l="0" r="0" t="0"/>
          <a:stretch/>
        </p:blipFill>
        <p:spPr>
          <a:xfrm>
            <a:off x="947825" y="1933113"/>
            <a:ext cx="3624175" cy="261875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24000" fadeDir="5400012" kx="0" rotWithShape="0" algn="bl" stPos="0" sy="-100000" ky="0"/>
          </a:effectLst>
        </p:spPr>
      </p:pic>
      <p:sp>
        <p:nvSpPr>
          <p:cNvPr id="199" name="Google Shape;199;p22"/>
          <p:cNvSpPr txBox="1"/>
          <p:nvPr/>
        </p:nvSpPr>
        <p:spPr>
          <a:xfrm>
            <a:off x="1355775" y="1786888"/>
            <a:ext cx="2403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Selenium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2556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Es una herramienta de desarrollo especializada en automatizar la interacción entre los navegadores y el contenido web. </a:t>
            </a:r>
            <a:endParaRPr sz="1800"/>
          </a:p>
        </p:txBody>
      </p:sp>
      <p:sp>
        <p:nvSpPr>
          <p:cNvPr id="205" name="Google Shape;205;p23"/>
          <p:cNvSpPr txBox="1"/>
          <p:nvPr>
            <p:ph type="title"/>
          </p:nvPr>
        </p:nvSpPr>
        <p:spPr>
          <a:xfrm>
            <a:off x="1297500" y="405325"/>
            <a:ext cx="7153200" cy="8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s" sz="3000"/>
              <a:t>Automatización de pruebas</a:t>
            </a:r>
            <a:endParaRPr sz="3000"/>
          </a:p>
        </p:txBody>
      </p:sp>
      <p:sp>
        <p:nvSpPr>
          <p:cNvPr id="206" name="Google Shape;206;p23"/>
          <p:cNvSpPr txBox="1"/>
          <p:nvPr/>
        </p:nvSpPr>
        <p:spPr>
          <a:xfrm>
            <a:off x="5331525" y="1567550"/>
            <a:ext cx="2403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Geb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775" y="2813500"/>
            <a:ext cx="3876126" cy="13247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WebGrafía</a:t>
            </a:r>
            <a:endParaRPr sz="3600"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●Pasini, A., Ramon, H. and Thomas, P. (2019). Testing en aplicaciones web. [online] Sedici.unlp.edu.ar. Available at: http://sedici.unlp.edu.ar/bitstream/handle/10915/22304/Documento_completo.PDF?sequence=1&amp;isAllowed=y [Accessed 30 Nov. 2019].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●Cleformacion.com. (2019). Testing de aplicaciones Web - TIC-tek. [online] Available at: http://www.cleformacion.com/tic-tek/-/blogs/testing-de-aplicaciones-web  [Accessed 30 Nov. 2019].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Integrantes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Andres Felipe Rueda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Michael Farfan Avila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Nicolas </a:t>
            </a:r>
            <a:r>
              <a:rPr lang="es" sz="1800"/>
              <a:t>Rodriguez</a:t>
            </a:r>
            <a:r>
              <a:rPr lang="es" sz="1800"/>
              <a:t> Tinoco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Nicolas Roldan Barragan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43775" y="443175"/>
            <a:ext cx="3671400" cy="32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El testing en aplicaciones web es de vital importancia, debido a que mientras más probemos nuestra aplicación más sencillo será encontrar errores y corregirlos en el menor tiempo posible.</a:t>
            </a:r>
            <a:endParaRPr sz="1800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225" y="2500788"/>
            <a:ext cx="3325875" cy="2136175"/>
          </a:xfrm>
          <a:prstGeom prst="rect">
            <a:avLst/>
          </a:prstGeom>
          <a:noFill/>
          <a:ln>
            <a:noFill/>
          </a:ln>
          <a:effectLst>
            <a:reflection blurRad="0" dir="5400000" dist="9525" endA="0" endPos="15000" fadeDir="5400012" kx="0" rotWithShape="0" algn="bl" stA="76000" stPos="0" sy="-100000" ky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Tipos de pruebas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122925" y="399450"/>
            <a:ext cx="5001000" cy="5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Pruebas de Aceptación</a:t>
            </a:r>
            <a:endParaRPr sz="3000"/>
          </a:p>
        </p:txBody>
      </p:sp>
      <p:sp>
        <p:nvSpPr>
          <p:cNvPr id="158" name="Google Shape;158;p17"/>
          <p:cNvSpPr/>
          <p:nvPr/>
        </p:nvSpPr>
        <p:spPr>
          <a:xfrm>
            <a:off x="6123850" y="-5875"/>
            <a:ext cx="23904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6217875" y="975750"/>
            <a:ext cx="2226000" cy="27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Se realizan para verificar si el producto cumple con todos los requisitos especificados por el cliente, sus reglas de negocio.</a:t>
            </a:r>
            <a:endParaRPr sz="18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125" y="1248950"/>
            <a:ext cx="3464800" cy="355295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8000" fadeDir="5400012" kx="0" rotWithShape="0" algn="bl" stPos="0" sy="-100000" ky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3449725" y="405325"/>
            <a:ext cx="5001000" cy="5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Pruebas de sistemas </a:t>
            </a:r>
            <a:endParaRPr sz="3000"/>
          </a:p>
        </p:txBody>
      </p:sp>
      <p:sp>
        <p:nvSpPr>
          <p:cNvPr id="166" name="Google Shape;166;p18"/>
          <p:cNvSpPr/>
          <p:nvPr/>
        </p:nvSpPr>
        <p:spPr>
          <a:xfrm>
            <a:off x="1059325" y="0"/>
            <a:ext cx="2390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141525" y="981625"/>
            <a:ext cx="2226000" cy="27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Se evalúan diferentes componentes, usabilidad, interfaz de usuario, rendimiento, configuración</a:t>
            </a:r>
            <a:endParaRPr sz="1800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025" y="2208375"/>
            <a:ext cx="2853801" cy="2156200"/>
          </a:xfrm>
          <a:prstGeom prst="rect">
            <a:avLst/>
          </a:prstGeom>
          <a:noFill/>
          <a:ln>
            <a:noFill/>
          </a:ln>
          <a:effectLst>
            <a:reflection blurRad="0" dir="5400000" dist="19050" endA="0" endPos="27000" fadeDir="5400012" kx="0" rotWithShape="0" algn="bl" stA="80000" stPos="0" sy="-100000" ky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122925" y="399450"/>
            <a:ext cx="5001000" cy="5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Pruebas de integración</a:t>
            </a:r>
            <a:endParaRPr sz="3000"/>
          </a:p>
        </p:txBody>
      </p:sp>
      <p:sp>
        <p:nvSpPr>
          <p:cNvPr id="174" name="Google Shape;174;p19"/>
          <p:cNvSpPr/>
          <p:nvPr/>
        </p:nvSpPr>
        <p:spPr>
          <a:xfrm>
            <a:off x="6123850" y="-5875"/>
            <a:ext cx="23904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6217875" y="975750"/>
            <a:ext cx="2226000" cy="27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Evaluamos cómo se integra cada una de las partes de la aplicación, además de cómo interactúan entre ellas.</a:t>
            </a:r>
            <a:endParaRPr sz="1800"/>
          </a:p>
        </p:txBody>
      </p:sp>
      <p:pic>
        <p:nvPicPr>
          <p:cNvPr id="176" name="Google Shape;176;p19"/>
          <p:cNvPicPr preferRelativeResize="0"/>
          <p:nvPr/>
        </p:nvPicPr>
        <p:blipFill rotWithShape="1">
          <a:blip r:embed="rId3">
            <a:alphaModFix/>
          </a:blip>
          <a:srcRect b="14008" l="0" r="0" t="0"/>
          <a:stretch/>
        </p:blipFill>
        <p:spPr>
          <a:xfrm>
            <a:off x="2260975" y="1217500"/>
            <a:ext cx="3862950" cy="33217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14000" fadeDir="5400012" kx="0" rotWithShape="0" algn="bl" stA="90000" stPos="0" sy="-100000" ky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3449725" y="405325"/>
            <a:ext cx="5001000" cy="5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Pruebas de regresión</a:t>
            </a:r>
            <a:r>
              <a:rPr lang="es" sz="3000"/>
              <a:t> </a:t>
            </a:r>
            <a:endParaRPr sz="3000"/>
          </a:p>
        </p:txBody>
      </p:sp>
      <p:sp>
        <p:nvSpPr>
          <p:cNvPr id="182" name="Google Shape;182;p20"/>
          <p:cNvSpPr/>
          <p:nvPr/>
        </p:nvSpPr>
        <p:spPr>
          <a:xfrm>
            <a:off x="1059325" y="0"/>
            <a:ext cx="2390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141525" y="981625"/>
            <a:ext cx="2226000" cy="27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Son un tipo particular de pruebas. El objetivo es probar un error detectado en nuestra aplicación, corregirlo y volver a ejecutar la prueba para ver si la aplicación responde correctamente.</a:t>
            </a:r>
            <a:endParaRPr sz="1800"/>
          </a:p>
        </p:txBody>
      </p:sp>
      <p:pic>
        <p:nvPicPr>
          <p:cNvPr id="184" name="Google Shape;184;p20"/>
          <p:cNvPicPr preferRelativeResize="0"/>
          <p:nvPr/>
        </p:nvPicPr>
        <p:blipFill rotWithShape="1">
          <a:blip r:embed="rId3">
            <a:alphaModFix/>
          </a:blip>
          <a:srcRect b="0" l="16837" r="16531" t="0"/>
          <a:stretch/>
        </p:blipFill>
        <p:spPr>
          <a:xfrm>
            <a:off x="4652575" y="2343475"/>
            <a:ext cx="4233849" cy="19942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2556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Se refiere a la capacidad de un software de ser comprendido, aprendido, usado y atractivo para el usuario, en condiciones específicas de uso. </a:t>
            </a:r>
            <a:endParaRPr sz="1800"/>
          </a:p>
        </p:txBody>
      </p:sp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405325"/>
            <a:ext cx="7153200" cy="8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Pruebas de usabilidad en aplicaciones web</a:t>
            </a:r>
            <a:endParaRPr sz="3000"/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b="0" l="0" r="0" t="6349"/>
          <a:stretch/>
        </p:blipFill>
        <p:spPr>
          <a:xfrm>
            <a:off x="4261950" y="2665775"/>
            <a:ext cx="4651301" cy="16921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