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51ECF-B803-BBD6-6C2A-BA8E523A3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8B4381-A30A-A6D4-07EC-2FDBD8972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98866-C467-DE54-2815-3EA46FFA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B41B-3200-44BB-A934-FE94B891AA26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3FEDB1-0784-64BC-AE7B-47520623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59EF7-2BE3-EE4C-FB49-94D72851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FE85-8D3B-47F7-97ED-724F2516A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39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D94F9-FD66-A5E3-1828-D03D3373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FE6DF7-1F12-A1AE-F7FB-EA84E070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95C40-3E4F-C57D-F56E-13135E0F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B41B-3200-44BB-A934-FE94B891AA26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10587-C556-8FE9-45AF-E92C4D60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74250A-70BE-D130-15D0-F739DF91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FE85-8D3B-47F7-97ED-724F2516A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00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845C0A-1BF0-EB66-AC53-26E55CCE9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FAA75D-4071-7A2A-5BEB-1C0B12B1D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6ECAC-F020-DF31-E01C-AA0B04C4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B41B-3200-44BB-A934-FE94B891AA26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55474-7FBF-87C6-6D24-1A5EA809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AA2021-7DBF-2637-147E-E283BA53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FE85-8D3B-47F7-97ED-724F2516A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47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E9A09-CD18-315D-ECDB-8BCEF5B7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33F91-34EC-7BF8-22EA-3EFF0A67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63FF8-68C4-664D-1FCA-A9BBAF2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B41B-3200-44BB-A934-FE94B891AA26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0CFEE-3AB7-9F67-99AD-DE35AEA7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10610-2916-1CB7-A00D-9DF6B428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FE85-8D3B-47F7-97ED-724F2516A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32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B65EB-BE08-8D58-871A-31A7114F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D20DE6-E4BE-39AE-1346-CE52D239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C23AF-9037-F0B3-4EF0-78568607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B41B-3200-44BB-A934-FE94B891AA26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E728F2-F761-AEB0-94BA-EC33E303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50873E-A4BD-0F6E-98ED-FEBA908C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FE85-8D3B-47F7-97ED-724F2516A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452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7F950-4965-6065-10C2-A9A16196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885A1-32CD-9168-9A05-FCA070E7E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BC54F7-9713-7D5D-E1DC-4F6A5719A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11AD24-D933-9256-63D9-A7607706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B41B-3200-44BB-A934-FE94B891AA26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654A68-A573-3CD9-5881-4B3B7CC9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7B95E6-52A2-85C1-7690-662ED534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FE85-8D3B-47F7-97ED-724F2516A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753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BE423-44BC-CBA0-E443-7AF546B0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53E92-E3A8-0B13-BDF4-473DB657F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3E2BA7-CCAB-75F4-CEB4-258C0AF30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CDB37D-1368-E717-BBB0-EDFF9C427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86DE59-A296-3302-A061-397E30162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7954D7-32CA-52CF-A54F-04515FBF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B41B-3200-44BB-A934-FE94B891AA26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07F037-E3C3-17D3-D48B-3D4F5570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0322CA-C233-4C35-91FA-212063D9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FE85-8D3B-47F7-97ED-724F2516A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01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A3ACE-9101-DE85-BEDF-72C00B00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BF2B36-7ED8-5AF0-DD3E-C17DE00E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B41B-3200-44BB-A934-FE94B891AA26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0E9D0B-16B8-709D-0151-43C9133B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759E81-F1AC-EF7C-6C6B-ABB79BD5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FE85-8D3B-47F7-97ED-724F2516A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9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01E5C4-54A8-B82A-3331-97140D4B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B41B-3200-44BB-A934-FE94B891AA26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CE919C-5BCF-8341-709D-78A8E02D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1B1505-73C0-83D9-2B54-BCF7046F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FE85-8D3B-47F7-97ED-724F2516A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651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67CB8-DDCA-7944-A251-906C70E2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63DD6-66A0-08B0-E975-583CE3F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ED6C6D-EF66-3A4A-660F-06C59D106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66FFF2-6B38-4BAA-D659-553D48A5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B41B-3200-44BB-A934-FE94B891AA26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F3433D-5751-BDCB-FB7E-6DDD7D94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AC8006-24D9-931F-4E92-0AA4C55C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FE85-8D3B-47F7-97ED-724F2516A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632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0B27C-1AAF-1BE5-F1D3-64C5C59D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12C3BE-6835-2C1F-4BB7-5FE6C81A9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3E1F88-6C86-675F-2B95-29A087435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0C4B87-F61C-7E6C-47A1-9270501B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B41B-3200-44BB-A934-FE94B891AA26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556F9-502A-4BE0-D90F-0B703F1A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40D49-A997-F430-5C18-D1031E7E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FE85-8D3B-47F7-97ED-724F2516A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036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2709D8-49DB-95FE-193E-99EB1366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DA270-725C-4480-EFF7-439115F5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7C4AEF-B8EF-5068-9F09-CAA8DB7B3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1B41B-3200-44BB-A934-FE94B891AA26}" type="datetimeFigureOut">
              <a:rPr lang="es-CO" smtClean="0"/>
              <a:t>28/02/2024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BD5FB-2DFD-8796-F5ED-3F2BEA8EF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732A3-6230-3E8B-1EF5-7548232BC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0FE85-8D3B-47F7-97ED-724F2516A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437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076117-F98D-393F-52DA-1843663710D3}"/>
              </a:ext>
            </a:extLst>
          </p:cNvPr>
          <p:cNvSpPr txBox="1"/>
          <p:nvPr/>
        </p:nvSpPr>
        <p:spPr>
          <a:xfrm>
            <a:off x="1238250" y="1316760"/>
            <a:ext cx="276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Crear carpeta del proyecto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8D8E95-1970-E52A-CE89-4470B150635D}"/>
              </a:ext>
            </a:extLst>
          </p:cNvPr>
          <p:cNvSpPr txBox="1"/>
          <p:nvPr/>
        </p:nvSpPr>
        <p:spPr>
          <a:xfrm>
            <a:off x="4248150" y="638175"/>
            <a:ext cx="344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APIREST DJANGO - MYSQL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4ECD14-8A69-AAF6-BE9D-27D135A506F0}"/>
              </a:ext>
            </a:extLst>
          </p:cNvPr>
          <p:cNvSpPr txBox="1"/>
          <p:nvPr/>
        </p:nvSpPr>
        <p:spPr>
          <a:xfrm>
            <a:off x="1195493" y="1899411"/>
            <a:ext cx="7174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Crear entorno virtual: </a:t>
            </a:r>
            <a:r>
              <a:rPr lang="es-CO" dirty="0">
                <a:solidFill>
                  <a:srgbClr val="C00000"/>
                </a:solidFill>
              </a:rPr>
              <a:t>PS D:\django\Api_Rest&gt; </a:t>
            </a:r>
            <a:r>
              <a:rPr lang="es-CO" dirty="0" err="1">
                <a:solidFill>
                  <a:srgbClr val="C00000"/>
                </a:solidFill>
              </a:rPr>
              <a:t>virtualenv</a:t>
            </a:r>
            <a:r>
              <a:rPr lang="es-CO" dirty="0">
                <a:solidFill>
                  <a:srgbClr val="C00000"/>
                </a:solidFill>
              </a:rPr>
              <a:t> </a:t>
            </a:r>
            <a:r>
              <a:rPr lang="es-CO" dirty="0" err="1">
                <a:solidFill>
                  <a:srgbClr val="C00000"/>
                </a:solidFill>
              </a:rPr>
              <a:t>apirest</a:t>
            </a:r>
            <a:r>
              <a:rPr lang="es-CO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0B0D76-5897-9EDA-4258-30AA16A1B93E}"/>
              </a:ext>
            </a:extLst>
          </p:cNvPr>
          <p:cNvSpPr txBox="1"/>
          <p:nvPr/>
        </p:nvSpPr>
        <p:spPr>
          <a:xfrm>
            <a:off x="619421" y="2414052"/>
            <a:ext cx="7073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Activar entorno virtual </a:t>
            </a:r>
            <a:r>
              <a:rPr lang="es-CO" dirty="0">
                <a:solidFill>
                  <a:srgbClr val="C00000"/>
                </a:solidFill>
              </a:rPr>
              <a:t>PS D:\django\Api_Rest&gt; </a:t>
            </a:r>
            <a:r>
              <a:rPr lang="es-CO" dirty="0" err="1">
                <a:solidFill>
                  <a:srgbClr val="C00000"/>
                </a:solidFill>
              </a:rPr>
              <a:t>apirest</a:t>
            </a:r>
            <a:r>
              <a:rPr lang="es-CO" dirty="0">
                <a:solidFill>
                  <a:srgbClr val="C00000"/>
                </a:solidFill>
              </a:rPr>
              <a:t>/Scripts/</a:t>
            </a:r>
            <a:r>
              <a:rPr lang="es-CO" dirty="0" err="1">
                <a:solidFill>
                  <a:srgbClr val="C00000"/>
                </a:solidFill>
              </a:rPr>
              <a:t>activate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562EAAF-56FD-952E-78AD-37C995667DBA}"/>
              </a:ext>
            </a:extLst>
          </p:cNvPr>
          <p:cNvSpPr txBox="1"/>
          <p:nvPr/>
        </p:nvSpPr>
        <p:spPr>
          <a:xfrm>
            <a:off x="1238250" y="2834616"/>
            <a:ext cx="676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Instalamos </a:t>
            </a:r>
            <a:r>
              <a:rPr lang="es-CO" dirty="0" err="1"/>
              <a:t>django</a:t>
            </a:r>
            <a:r>
              <a:rPr lang="es-CO" dirty="0"/>
              <a:t>: </a:t>
            </a:r>
            <a:r>
              <a:rPr lang="es-CO" dirty="0">
                <a:solidFill>
                  <a:srgbClr val="C00000"/>
                </a:solidFill>
              </a:rPr>
              <a:t>(</a:t>
            </a:r>
            <a:r>
              <a:rPr lang="es-CO" dirty="0" err="1">
                <a:solidFill>
                  <a:srgbClr val="C00000"/>
                </a:solidFill>
              </a:rPr>
              <a:t>apirest</a:t>
            </a:r>
            <a:r>
              <a:rPr lang="es-CO" dirty="0">
                <a:solidFill>
                  <a:srgbClr val="C00000"/>
                </a:solidFill>
              </a:rPr>
              <a:t>) PS D:\django\Api_Rest&gt; </a:t>
            </a:r>
            <a:r>
              <a:rPr lang="es-CO" dirty="0" err="1">
                <a:solidFill>
                  <a:srgbClr val="C00000"/>
                </a:solidFill>
              </a:rPr>
              <a:t>pip</a:t>
            </a:r>
            <a:r>
              <a:rPr lang="es-CO" dirty="0">
                <a:solidFill>
                  <a:srgbClr val="C00000"/>
                </a:solidFill>
              </a:rPr>
              <a:t> </a:t>
            </a:r>
            <a:r>
              <a:rPr lang="es-CO" dirty="0" err="1">
                <a:solidFill>
                  <a:srgbClr val="C00000"/>
                </a:solidFill>
              </a:rPr>
              <a:t>install</a:t>
            </a:r>
            <a:r>
              <a:rPr lang="es-CO" dirty="0">
                <a:solidFill>
                  <a:srgbClr val="C00000"/>
                </a:solidFill>
              </a:rPr>
              <a:t> </a:t>
            </a:r>
            <a:r>
              <a:rPr lang="es-CO" dirty="0" err="1">
                <a:solidFill>
                  <a:srgbClr val="C00000"/>
                </a:solidFill>
              </a:rPr>
              <a:t>django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B044844-E7C3-F9EE-66D8-63C53759DE3E}"/>
              </a:ext>
            </a:extLst>
          </p:cNvPr>
          <p:cNvSpPr txBox="1"/>
          <p:nvPr/>
        </p:nvSpPr>
        <p:spPr>
          <a:xfrm>
            <a:off x="1238250" y="3306413"/>
            <a:ext cx="9372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Creamos Proyecto: </a:t>
            </a:r>
            <a:r>
              <a:rPr lang="es-CO" dirty="0">
                <a:solidFill>
                  <a:srgbClr val="C00000"/>
                </a:solidFill>
              </a:rPr>
              <a:t>(</a:t>
            </a:r>
            <a:r>
              <a:rPr lang="es-CO" dirty="0" err="1">
                <a:solidFill>
                  <a:srgbClr val="C00000"/>
                </a:solidFill>
              </a:rPr>
              <a:t>apirest</a:t>
            </a:r>
            <a:r>
              <a:rPr lang="es-CO" dirty="0">
                <a:solidFill>
                  <a:srgbClr val="C00000"/>
                </a:solidFill>
              </a:rPr>
              <a:t>) PS D:\django\Api_Rest&gt; </a:t>
            </a:r>
            <a:r>
              <a:rPr lang="es-CO" dirty="0" err="1">
                <a:solidFill>
                  <a:srgbClr val="C00000"/>
                </a:solidFill>
              </a:rPr>
              <a:t>django-admin</a:t>
            </a:r>
            <a:r>
              <a:rPr lang="es-CO" dirty="0">
                <a:solidFill>
                  <a:srgbClr val="C00000"/>
                </a:solidFill>
              </a:rPr>
              <a:t> </a:t>
            </a:r>
            <a:r>
              <a:rPr lang="es-CO" dirty="0" err="1">
                <a:solidFill>
                  <a:srgbClr val="C00000"/>
                </a:solidFill>
              </a:rPr>
              <a:t>startproject</a:t>
            </a:r>
            <a:r>
              <a:rPr lang="es-CO" dirty="0">
                <a:solidFill>
                  <a:srgbClr val="C00000"/>
                </a:solidFill>
              </a:rPr>
              <a:t> </a:t>
            </a:r>
            <a:r>
              <a:rPr lang="es-CO" dirty="0" err="1">
                <a:solidFill>
                  <a:srgbClr val="C00000"/>
                </a:solidFill>
              </a:rPr>
              <a:t>proyecto_api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4A22E6-4C79-34E3-D17D-7E3BA50FFA0F}"/>
              </a:ext>
            </a:extLst>
          </p:cNvPr>
          <p:cNvSpPr txBox="1"/>
          <p:nvPr/>
        </p:nvSpPr>
        <p:spPr>
          <a:xfrm>
            <a:off x="1238250" y="3778210"/>
            <a:ext cx="9198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Creamos app : </a:t>
            </a:r>
            <a:r>
              <a:rPr lang="es-CO" dirty="0">
                <a:solidFill>
                  <a:srgbClr val="C00000"/>
                </a:solidFill>
              </a:rPr>
              <a:t>(</a:t>
            </a:r>
            <a:r>
              <a:rPr lang="es-CO" dirty="0" err="1">
                <a:solidFill>
                  <a:srgbClr val="C00000"/>
                </a:solidFill>
              </a:rPr>
              <a:t>apirest</a:t>
            </a:r>
            <a:r>
              <a:rPr lang="es-CO" dirty="0">
                <a:solidFill>
                  <a:srgbClr val="C00000"/>
                </a:solidFill>
              </a:rPr>
              <a:t>) PS D:\django\Api_Rest\proyecto_api&gt; </a:t>
            </a:r>
            <a:r>
              <a:rPr lang="es-CO" dirty="0" err="1">
                <a:solidFill>
                  <a:srgbClr val="C00000"/>
                </a:solidFill>
              </a:rPr>
              <a:t>django-admin</a:t>
            </a:r>
            <a:r>
              <a:rPr lang="es-CO" dirty="0">
                <a:solidFill>
                  <a:srgbClr val="C00000"/>
                </a:solidFill>
              </a:rPr>
              <a:t> </a:t>
            </a:r>
            <a:r>
              <a:rPr lang="es-CO" dirty="0" err="1">
                <a:solidFill>
                  <a:srgbClr val="C00000"/>
                </a:solidFill>
              </a:rPr>
              <a:t>startapp</a:t>
            </a:r>
            <a:r>
              <a:rPr lang="es-CO" dirty="0">
                <a:solidFill>
                  <a:srgbClr val="C00000"/>
                </a:solidFill>
              </a:rPr>
              <a:t> api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F8E617F-FD53-4F57-2C72-1716A0663A39}"/>
              </a:ext>
            </a:extLst>
          </p:cNvPr>
          <p:cNvSpPr txBox="1"/>
          <p:nvPr/>
        </p:nvSpPr>
        <p:spPr>
          <a:xfrm>
            <a:off x="1238250" y="4352472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En el archivo </a:t>
            </a:r>
            <a:r>
              <a:rPr lang="es-CO" dirty="0" err="1"/>
              <a:t>Settings</a:t>
            </a:r>
            <a:endParaRPr lang="es-CO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B87B531-C160-293A-EDE2-C00D7531D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30" y="4840676"/>
            <a:ext cx="2308982" cy="150395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047E3410-7E21-3F5A-9FCA-045329D4BEF9}"/>
              </a:ext>
            </a:extLst>
          </p:cNvPr>
          <p:cNvSpPr txBox="1"/>
          <p:nvPr/>
        </p:nvSpPr>
        <p:spPr>
          <a:xfrm>
            <a:off x="1659050" y="6309618"/>
            <a:ext cx="1651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Adicionar aplicación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EAAB3B9-2192-FA7E-B431-74D3661F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59" y="4840676"/>
            <a:ext cx="4224764" cy="183073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44DBE0D-79D2-08DE-A8D2-121408D3D174}"/>
              </a:ext>
            </a:extLst>
          </p:cNvPr>
          <p:cNvSpPr txBox="1"/>
          <p:nvPr/>
        </p:nvSpPr>
        <p:spPr>
          <a:xfrm>
            <a:off x="8412480" y="5438766"/>
            <a:ext cx="2470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Configuración 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8888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C462170-D483-0E77-43D9-1E0FDF447EF8}"/>
              </a:ext>
            </a:extLst>
          </p:cNvPr>
          <p:cNvSpPr txBox="1"/>
          <p:nvPr/>
        </p:nvSpPr>
        <p:spPr>
          <a:xfrm>
            <a:off x="859536" y="585216"/>
            <a:ext cx="176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Eliminar Registro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8DB7CF-52B9-0100-D0DE-C99E58EAF3D2}"/>
              </a:ext>
            </a:extLst>
          </p:cNvPr>
          <p:cNvSpPr txBox="1"/>
          <p:nvPr/>
        </p:nvSpPr>
        <p:spPr>
          <a:xfrm>
            <a:off x="587502" y="1136964"/>
            <a:ext cx="67368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def delete(self, request, id):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empleados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list(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Empleados.objects.filter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(id=id).values())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if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empleados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 &gt; 0: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Empleados.objects.filter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(id=id).delete()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datos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{'message': "Success"}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else: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datos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{'message': "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Empleado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no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Encontrado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..."}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return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JsonResponse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datos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7AB254B-304C-FE93-C748-C54708F8D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8" y="3158466"/>
            <a:ext cx="10425063" cy="54106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B46E58F-B7A3-AB83-D064-F335EABB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14" y="3905153"/>
            <a:ext cx="4389500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6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854C2B1-8986-6C81-3007-BE3FC2B19D15}"/>
              </a:ext>
            </a:extLst>
          </p:cNvPr>
          <p:cNvSpPr txBox="1"/>
          <p:nvPr/>
        </p:nvSpPr>
        <p:spPr>
          <a:xfrm>
            <a:off x="1238250" y="1316760"/>
            <a:ext cx="462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Creamos el modelo (Archivo </a:t>
            </a:r>
            <a:r>
              <a:rPr lang="es-CO" dirty="0" err="1"/>
              <a:t>models</a:t>
            </a:r>
            <a:r>
              <a:rPr lang="es-CO" dirty="0"/>
              <a:t> de la app)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2C1B01E-5FDE-830B-8979-BD98BAC02C7B}"/>
              </a:ext>
            </a:extLst>
          </p:cNvPr>
          <p:cNvSpPr txBox="1"/>
          <p:nvPr/>
        </p:nvSpPr>
        <p:spPr>
          <a:xfrm>
            <a:off x="1238250" y="1868716"/>
            <a:ext cx="60944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dirty="0" err="1">
                <a:effectLst/>
                <a:latin typeface="Consolas" panose="020B0609020204030204" pitchFamily="49" charset="0"/>
              </a:rPr>
              <a:t>class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Empleados(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models.Model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nombre =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models.CharField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max_length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=50)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edad =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models.PositiveIntegerField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area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models.CharField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max_length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=100)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B43901-051E-A1EA-BDFC-667077C27F7E}"/>
              </a:ext>
            </a:extLst>
          </p:cNvPr>
          <p:cNvSpPr txBox="1"/>
          <p:nvPr/>
        </p:nvSpPr>
        <p:spPr>
          <a:xfrm>
            <a:off x="6569202" y="1316760"/>
            <a:ext cx="436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Registramos en el admin.py  nuestro modelo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6C3CE1-D9C5-5A81-1121-3BA75D7AB07F}"/>
              </a:ext>
            </a:extLst>
          </p:cNvPr>
          <p:cNvSpPr txBox="1"/>
          <p:nvPr/>
        </p:nvSpPr>
        <p:spPr>
          <a:xfrm>
            <a:off x="6569202" y="1949947"/>
            <a:ext cx="60944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dirty="0" err="1">
                <a:effectLst/>
                <a:latin typeface="Consolas" panose="020B0609020204030204" pitchFamily="49" charset="0"/>
              </a:rPr>
              <a:t>from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django.contrib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import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admin</a:t>
            </a:r>
            <a:endParaRPr lang="es-CO" sz="1400" b="0" dirty="0">
              <a:effectLst/>
              <a:latin typeface="Consolas" panose="020B0609020204030204" pitchFamily="49" charset="0"/>
            </a:endParaRPr>
          </a:p>
          <a:p>
            <a:r>
              <a:rPr lang="es-CO" sz="1400" b="0" dirty="0" err="1">
                <a:effectLst/>
                <a:latin typeface="Consolas" panose="020B0609020204030204" pitchFamily="49" charset="0"/>
              </a:rPr>
              <a:t>from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.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models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import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Empleados</a:t>
            </a:r>
          </a:p>
          <a:p>
            <a:br>
              <a:rPr lang="es-CO" sz="1400" b="0" dirty="0">
                <a:effectLst/>
                <a:latin typeface="Consolas" panose="020B0609020204030204" pitchFamily="49" charset="0"/>
              </a:rPr>
            </a:br>
            <a:r>
              <a:rPr lang="es-CO" sz="1400" b="0" dirty="0">
                <a:effectLst/>
                <a:latin typeface="Consolas" panose="020B0609020204030204" pitchFamily="49" charset="0"/>
              </a:rPr>
              <a:t>#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Register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your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models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here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s-CO" sz="1400" b="0" dirty="0">
                <a:effectLst/>
                <a:latin typeface="Consolas" panose="020B0609020204030204" pitchFamily="49" charset="0"/>
              </a:rPr>
            </a:br>
            <a:r>
              <a:rPr lang="es-CO" sz="1400" b="0" dirty="0" err="1">
                <a:effectLst/>
                <a:latin typeface="Consolas" panose="020B0609020204030204" pitchFamily="49" charset="0"/>
              </a:rPr>
              <a:t>admin.site.register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(Empleados)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7B8514-0DDA-7A22-8D56-D2F0E21DAB1E}"/>
              </a:ext>
            </a:extLst>
          </p:cNvPr>
          <p:cNvSpPr txBox="1"/>
          <p:nvPr/>
        </p:nvSpPr>
        <p:spPr>
          <a:xfrm>
            <a:off x="1238249" y="3982151"/>
            <a:ext cx="22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Hacemos migraciones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7ABBF2-9F2A-32D3-D6FD-94E241D02F77}"/>
              </a:ext>
            </a:extLst>
          </p:cNvPr>
          <p:cNvSpPr txBox="1"/>
          <p:nvPr/>
        </p:nvSpPr>
        <p:spPr>
          <a:xfrm>
            <a:off x="1238249" y="4494270"/>
            <a:ext cx="8052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/>
              <a:t>(</a:t>
            </a:r>
            <a:r>
              <a:rPr lang="es-CO" sz="1600" dirty="0" err="1"/>
              <a:t>apirest</a:t>
            </a:r>
            <a:r>
              <a:rPr lang="es-CO" sz="1600" dirty="0"/>
              <a:t>) PS D:\django\Api_Rest\proyecto_api&gt; </a:t>
            </a:r>
            <a:r>
              <a:rPr lang="es-CO" sz="1600" dirty="0" err="1"/>
              <a:t>python</a:t>
            </a:r>
            <a:r>
              <a:rPr lang="es-CO" sz="1600" dirty="0"/>
              <a:t> manage.py </a:t>
            </a:r>
            <a:r>
              <a:rPr lang="es-CO" sz="1600" dirty="0" err="1"/>
              <a:t>migrate</a:t>
            </a:r>
            <a:endParaRPr lang="es-CO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AD66CC-AF34-1BE6-EEA9-967BB0F63535}"/>
              </a:ext>
            </a:extLst>
          </p:cNvPr>
          <p:cNvSpPr txBox="1"/>
          <p:nvPr/>
        </p:nvSpPr>
        <p:spPr>
          <a:xfrm>
            <a:off x="1238249" y="5541240"/>
            <a:ext cx="762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/>
              <a:t>(</a:t>
            </a:r>
            <a:r>
              <a:rPr lang="es-CO" sz="1600" dirty="0" err="1"/>
              <a:t>apirest</a:t>
            </a:r>
            <a:r>
              <a:rPr lang="es-CO" sz="1600" dirty="0"/>
              <a:t>) PS D:\django\Api_Rest\proyecto_api&gt; </a:t>
            </a:r>
            <a:r>
              <a:rPr lang="es-CO" sz="1600" dirty="0" err="1"/>
              <a:t>python</a:t>
            </a:r>
            <a:r>
              <a:rPr lang="es-CO" sz="1600" dirty="0"/>
              <a:t> manage.py </a:t>
            </a:r>
            <a:r>
              <a:rPr lang="es-CO" sz="1600" dirty="0" err="1"/>
              <a:t>createsuperuser</a:t>
            </a:r>
            <a:endParaRPr lang="es-CO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61293F-831A-87A2-E461-F8EA31FF3642}"/>
              </a:ext>
            </a:extLst>
          </p:cNvPr>
          <p:cNvSpPr txBox="1"/>
          <p:nvPr/>
        </p:nvSpPr>
        <p:spPr>
          <a:xfrm>
            <a:off x="1238249" y="5045500"/>
            <a:ext cx="493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Creamos </a:t>
            </a:r>
            <a:r>
              <a:rPr lang="es-CO" dirty="0" err="1"/>
              <a:t>SuperUsuario</a:t>
            </a:r>
            <a:r>
              <a:rPr lang="es-CO" dirty="0"/>
              <a:t>  (Adso – sena_123456789)</a:t>
            </a:r>
          </a:p>
        </p:txBody>
      </p:sp>
    </p:spTree>
    <p:extLst>
      <p:ext uri="{BB962C8B-B14F-4D97-AF65-F5344CB8AC3E}">
        <p14:creationId xmlns:p14="http://schemas.microsoft.com/office/powerpoint/2010/main" val="166821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B1C9894-4281-D605-4590-BA1B66052B08}"/>
              </a:ext>
            </a:extLst>
          </p:cNvPr>
          <p:cNvSpPr txBox="1"/>
          <p:nvPr/>
        </p:nvSpPr>
        <p:spPr>
          <a:xfrm>
            <a:off x="817625" y="928055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Hacemos migraciones modelo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6540941-F5BC-1551-0E08-FD630724E899}"/>
              </a:ext>
            </a:extLst>
          </p:cNvPr>
          <p:cNvSpPr txBox="1"/>
          <p:nvPr/>
        </p:nvSpPr>
        <p:spPr>
          <a:xfrm>
            <a:off x="817625" y="1440174"/>
            <a:ext cx="8052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/>
              <a:t>(</a:t>
            </a:r>
            <a:r>
              <a:rPr lang="es-CO" sz="1600" dirty="0" err="1"/>
              <a:t>apirest</a:t>
            </a:r>
            <a:r>
              <a:rPr lang="es-CO" sz="1600" dirty="0"/>
              <a:t>) PS D:\django\Api_Rest\proyecto_api&gt; </a:t>
            </a:r>
            <a:r>
              <a:rPr lang="es-CO" sz="1600" dirty="0" err="1"/>
              <a:t>python</a:t>
            </a:r>
            <a:r>
              <a:rPr lang="es-CO" sz="1600" dirty="0"/>
              <a:t> manage.py </a:t>
            </a:r>
            <a:r>
              <a:rPr lang="es-CO" sz="1600" dirty="0" err="1"/>
              <a:t>makemigrations</a:t>
            </a:r>
            <a:endParaRPr lang="es-CO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B62848-0CB9-5854-2F6F-42EE45D96CF7}"/>
              </a:ext>
            </a:extLst>
          </p:cNvPr>
          <p:cNvSpPr txBox="1"/>
          <p:nvPr/>
        </p:nvSpPr>
        <p:spPr>
          <a:xfrm>
            <a:off x="817625" y="1778728"/>
            <a:ext cx="8052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/>
              <a:t>(</a:t>
            </a:r>
            <a:r>
              <a:rPr lang="es-CO" sz="1600" dirty="0" err="1"/>
              <a:t>apirest</a:t>
            </a:r>
            <a:r>
              <a:rPr lang="es-CO" sz="1600" dirty="0"/>
              <a:t>) PS D:\django\Api_Rest\proyecto_api&gt; </a:t>
            </a:r>
            <a:r>
              <a:rPr lang="es-CO" sz="1600" dirty="0" err="1"/>
              <a:t>python</a:t>
            </a:r>
            <a:r>
              <a:rPr lang="es-CO" sz="1600" dirty="0"/>
              <a:t> manage.py </a:t>
            </a:r>
            <a:r>
              <a:rPr lang="es-CO" sz="1600" dirty="0" err="1"/>
              <a:t>migrate</a:t>
            </a:r>
            <a:endParaRPr lang="es-CO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A90F122-EBC2-FF9F-764F-98ADC9370551}"/>
              </a:ext>
            </a:extLst>
          </p:cNvPr>
          <p:cNvSpPr txBox="1"/>
          <p:nvPr/>
        </p:nvSpPr>
        <p:spPr>
          <a:xfrm>
            <a:off x="817625" y="2455836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Creamos una vista en nuestra aplicación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3ADC81-2893-1B24-B381-38250E71B099}"/>
              </a:ext>
            </a:extLst>
          </p:cNvPr>
          <p:cNvSpPr txBox="1"/>
          <p:nvPr/>
        </p:nvSpPr>
        <p:spPr>
          <a:xfrm>
            <a:off x="822578" y="3124892"/>
            <a:ext cx="399340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from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django.views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import View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from .models import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Empleados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</a:rPr>
              <a:t># Create your views here.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VistaEmpleados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(View):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def get(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self,request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pass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 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def post(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self,request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pass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def put(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self,request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pass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def delete(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self,request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pass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964A33A-D2EE-3427-DD3A-EFFEC820D4F5}"/>
              </a:ext>
            </a:extLst>
          </p:cNvPr>
          <p:cNvSpPr txBox="1"/>
          <p:nvPr/>
        </p:nvSpPr>
        <p:spPr>
          <a:xfrm>
            <a:off x="5384275" y="2455836"/>
            <a:ext cx="283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Creamos las rutas en mi app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BE7E97-7D47-9647-1027-C265A2DD0B60}"/>
              </a:ext>
            </a:extLst>
          </p:cNvPr>
          <p:cNvSpPr txBox="1"/>
          <p:nvPr/>
        </p:nvSpPr>
        <p:spPr>
          <a:xfrm>
            <a:off x="5384274" y="3124892"/>
            <a:ext cx="6420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0" dirty="0" err="1">
                <a:effectLst/>
                <a:latin typeface="Consolas" panose="020B0609020204030204" pitchFamily="49" charset="0"/>
              </a:rPr>
              <a:t>from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django.urls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import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path</a:t>
            </a:r>
            <a:endParaRPr lang="es-CO" sz="1200" b="0" dirty="0">
              <a:effectLst/>
              <a:latin typeface="Consolas" panose="020B0609020204030204" pitchFamily="49" charset="0"/>
            </a:endParaRPr>
          </a:p>
          <a:p>
            <a:r>
              <a:rPr lang="es-CO" sz="1200" b="0" dirty="0" err="1">
                <a:effectLst/>
                <a:latin typeface="Consolas" panose="020B0609020204030204" pitchFamily="49" charset="0"/>
              </a:rPr>
              <a:t>from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.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views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import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Empleados</a:t>
            </a:r>
          </a:p>
          <a:p>
            <a:br>
              <a:rPr lang="es-CO" sz="1200" b="0" dirty="0">
                <a:effectLst/>
                <a:latin typeface="Consolas" panose="020B0609020204030204" pitchFamily="49" charset="0"/>
              </a:rPr>
            </a:br>
            <a:r>
              <a:rPr lang="es-CO" sz="1200" b="0" dirty="0" err="1">
                <a:effectLst/>
                <a:latin typeface="Consolas" panose="020B0609020204030204" pitchFamily="49" charset="0"/>
              </a:rPr>
              <a:t>urlpatterns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path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('empleados/’,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VistaEmpleados.as_view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(),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=‘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empleados_list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DA7C641-293D-626D-4640-3FDF0B7851E9}"/>
              </a:ext>
            </a:extLst>
          </p:cNvPr>
          <p:cNvSpPr txBox="1"/>
          <p:nvPr/>
        </p:nvSpPr>
        <p:spPr>
          <a:xfrm>
            <a:off x="5384275" y="4556053"/>
            <a:ext cx="605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Creamos las rutas en mi proyecto (api es el nombre aplicación)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2386613-2F82-5D6C-8A68-4BB874A9A154}"/>
              </a:ext>
            </a:extLst>
          </p:cNvPr>
          <p:cNvSpPr txBox="1"/>
          <p:nvPr/>
        </p:nvSpPr>
        <p:spPr>
          <a:xfrm>
            <a:off x="5384275" y="4980782"/>
            <a:ext cx="60944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0" dirty="0" err="1">
                <a:effectLst/>
                <a:latin typeface="Consolas" panose="020B0609020204030204" pitchFamily="49" charset="0"/>
              </a:rPr>
              <a:t>from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django.contrib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import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admin</a:t>
            </a:r>
            <a:endParaRPr lang="es-CO" sz="1200" b="0" dirty="0">
              <a:effectLst/>
              <a:latin typeface="Consolas" panose="020B0609020204030204" pitchFamily="49" charset="0"/>
            </a:endParaRPr>
          </a:p>
          <a:p>
            <a:r>
              <a:rPr lang="es-CO" sz="1200" b="0" dirty="0" err="1">
                <a:effectLst/>
                <a:latin typeface="Consolas" panose="020B0609020204030204" pitchFamily="49" charset="0"/>
              </a:rPr>
              <a:t>from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django.urls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import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path,include</a:t>
            </a:r>
            <a:endParaRPr lang="es-CO" sz="1200" b="0" dirty="0">
              <a:effectLst/>
              <a:latin typeface="Consolas" panose="020B0609020204030204" pitchFamily="49" charset="0"/>
            </a:endParaRPr>
          </a:p>
          <a:p>
            <a:br>
              <a:rPr lang="es-CO" sz="1200" b="0" dirty="0">
                <a:effectLst/>
                <a:latin typeface="Consolas" panose="020B0609020204030204" pitchFamily="49" charset="0"/>
              </a:rPr>
            </a:br>
            <a:r>
              <a:rPr lang="es-CO" sz="1200" b="0" dirty="0" err="1">
                <a:effectLst/>
                <a:latin typeface="Consolas" panose="020B0609020204030204" pitchFamily="49" charset="0"/>
              </a:rPr>
              <a:t>urlpatterns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path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('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admin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/',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admin.site.urls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path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('api/',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include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('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api.urls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'))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9364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E8AF558-8EBE-B262-A91E-A3D6DB1B3D4B}"/>
              </a:ext>
            </a:extLst>
          </p:cNvPr>
          <p:cNvSpPr txBox="1"/>
          <p:nvPr/>
        </p:nvSpPr>
        <p:spPr>
          <a:xfrm>
            <a:off x="624078" y="1092583"/>
            <a:ext cx="75872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def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get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self,request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empleados =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Empleados.objects.all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(empleados) &gt; 0: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    datos = {'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message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': "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Success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", 'empleados': empleados}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else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    datos = {'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message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': "Company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not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found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..."}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return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JsonResponse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(datos)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450DCE-5464-7BAB-D336-774566D95601}"/>
              </a:ext>
            </a:extLst>
          </p:cNvPr>
          <p:cNvSpPr txBox="1"/>
          <p:nvPr/>
        </p:nvSpPr>
        <p:spPr>
          <a:xfrm>
            <a:off x="852678" y="521208"/>
            <a:ext cx="268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Vista de nuestra aplicación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25EA938-A3B8-8BE7-0999-1F05DCB68138}"/>
              </a:ext>
            </a:extLst>
          </p:cNvPr>
          <p:cNvCxnSpPr>
            <a:cxnSpLocks/>
          </p:cNvCxnSpPr>
          <p:nvPr/>
        </p:nvCxnSpPr>
        <p:spPr>
          <a:xfrm>
            <a:off x="5175504" y="1490471"/>
            <a:ext cx="1252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1CB4F89-5935-7BB0-8D50-304D1F082B3D}"/>
              </a:ext>
            </a:extLst>
          </p:cNvPr>
          <p:cNvSpPr txBox="1"/>
          <p:nvPr/>
        </p:nvSpPr>
        <p:spPr>
          <a:xfrm>
            <a:off x="6604254" y="1336582"/>
            <a:ext cx="4706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dirty="0">
                <a:effectLst/>
                <a:latin typeface="Consolas" panose="020B0609020204030204" pitchFamily="49" charset="0"/>
              </a:rPr>
              <a:t>empleados = </a:t>
            </a:r>
            <a:r>
              <a:rPr lang="es-CO" sz="1400" dirty="0" err="1">
                <a:latin typeface="Consolas" panose="020B0609020204030204" pitchFamily="49" charset="0"/>
              </a:rPr>
              <a:t>l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ist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Empleados.objects.</a:t>
            </a:r>
            <a:r>
              <a:rPr lang="es-CO" sz="1400" dirty="0" err="1">
                <a:latin typeface="Consolas" panose="020B0609020204030204" pitchFamily="49" charset="0"/>
              </a:rPr>
              <a:t>values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82B3824-6631-A9F3-4DFB-1C5E14A4D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08" y="3657150"/>
            <a:ext cx="95958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{"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message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": "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Success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", "empleados": [{"id": 1, "nombre": "Oscar Ruiz", "edad": 34, "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area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": "Sistemas"}]}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s-CO" altLang="es-CO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EBAB15D-215A-E8A3-79C6-0A4331C10A10}"/>
              </a:ext>
            </a:extLst>
          </p:cNvPr>
          <p:cNvSpPr txBox="1"/>
          <p:nvPr/>
        </p:nvSpPr>
        <p:spPr>
          <a:xfrm>
            <a:off x="852677" y="3162247"/>
            <a:ext cx="257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Resultado  (</a:t>
            </a:r>
            <a:r>
              <a:rPr lang="es-CO" dirty="0" err="1"/>
              <a:t>Json</a:t>
            </a:r>
            <a:r>
              <a:rPr lang="es-CO" dirty="0"/>
              <a:t> </a:t>
            </a:r>
            <a:r>
              <a:rPr lang="es-CO" dirty="0" err="1"/>
              <a:t>Validate</a:t>
            </a:r>
            <a:r>
              <a:rPr lang="es-CO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26C7D40-B47C-E9DA-D0AD-4A6C00DC69EB}"/>
              </a:ext>
            </a:extLst>
          </p:cNvPr>
          <p:cNvSpPr txBox="1"/>
          <p:nvPr/>
        </p:nvSpPr>
        <p:spPr>
          <a:xfrm>
            <a:off x="852677" y="4375057"/>
            <a:ext cx="346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Prueba con </a:t>
            </a:r>
            <a:r>
              <a:rPr lang="es-CO" dirty="0" err="1"/>
              <a:t>Postman</a:t>
            </a:r>
            <a:r>
              <a:rPr lang="es-CO" dirty="0"/>
              <a:t> - </a:t>
            </a:r>
            <a:r>
              <a:rPr lang="es-CO" dirty="0" err="1"/>
              <a:t>Tunderclient</a:t>
            </a:r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138E308-2078-C021-4A64-7D101148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36" y="4744389"/>
            <a:ext cx="10470787" cy="93734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D227483-7858-3776-F3CE-3DDDED785577}"/>
              </a:ext>
            </a:extLst>
          </p:cNvPr>
          <p:cNvSpPr txBox="1"/>
          <p:nvPr/>
        </p:nvSpPr>
        <p:spPr>
          <a:xfrm>
            <a:off x="5129248" y="93647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Cambiar por</a:t>
            </a:r>
          </a:p>
        </p:txBody>
      </p:sp>
    </p:spTree>
    <p:extLst>
      <p:ext uri="{BB962C8B-B14F-4D97-AF65-F5344CB8AC3E}">
        <p14:creationId xmlns:p14="http://schemas.microsoft.com/office/powerpoint/2010/main" val="34448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B934FD6-FF59-516D-2E00-7A863DFE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51" y="563000"/>
            <a:ext cx="8374833" cy="218686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9E7562F-6383-11FF-2CCB-DF9BA0408211}"/>
              </a:ext>
            </a:extLst>
          </p:cNvPr>
          <p:cNvSpPr txBox="1"/>
          <p:nvPr/>
        </p:nvSpPr>
        <p:spPr>
          <a:xfrm>
            <a:off x="997767" y="2903576"/>
            <a:ext cx="126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Acción Post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9BF64C-DC0D-7960-1947-6149C98EDA8E}"/>
              </a:ext>
            </a:extLst>
          </p:cNvPr>
          <p:cNvSpPr txBox="1"/>
          <p:nvPr/>
        </p:nvSpPr>
        <p:spPr>
          <a:xfrm>
            <a:off x="779526" y="3272908"/>
            <a:ext cx="60944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dirty="0">
                <a:effectLst/>
                <a:latin typeface="Consolas" panose="020B0609020204030204" pitchFamily="49" charset="0"/>
              </a:rPr>
              <a:t> 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def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post(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self,request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datos = {'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message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': "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Success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return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JsonResponse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(datos)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965CF6-742B-89C7-1A6E-C4B0A562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870" y="4263294"/>
            <a:ext cx="8475114" cy="2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0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E22759-371E-283B-1373-36E6C295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23" y="351155"/>
            <a:ext cx="8861757" cy="244352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8351B30-E298-D387-1832-5081A21C18F2}"/>
              </a:ext>
            </a:extLst>
          </p:cNvPr>
          <p:cNvSpPr txBox="1"/>
          <p:nvPr/>
        </p:nvSpPr>
        <p:spPr>
          <a:xfrm>
            <a:off x="1261872" y="3059668"/>
            <a:ext cx="556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Problema: </a:t>
            </a:r>
            <a:r>
              <a:rPr lang="en-US" b="0" i="0" dirty="0">
                <a:effectLst/>
                <a:latin typeface="Google Sans"/>
              </a:rPr>
              <a:t>El CSRF (del </a:t>
            </a:r>
            <a:r>
              <a:rPr lang="en-US" b="0" i="0" dirty="0" err="1">
                <a:effectLst/>
                <a:latin typeface="Google Sans"/>
              </a:rPr>
              <a:t>inglés</a:t>
            </a:r>
            <a:r>
              <a:rPr lang="en-US" b="0" i="0" dirty="0">
                <a:effectLst/>
                <a:latin typeface="Google Sans"/>
              </a:rPr>
              <a:t> Cross-site request forgery) 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46B340-827B-B0ED-C3E6-A8BC134F7D7C}"/>
              </a:ext>
            </a:extLst>
          </p:cNvPr>
          <p:cNvSpPr txBox="1"/>
          <p:nvPr/>
        </p:nvSpPr>
        <p:spPr>
          <a:xfrm>
            <a:off x="1163574" y="3686233"/>
            <a:ext cx="60944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 @method_decorator(csrf_exempt)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def dispatch(self, request, *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**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return super().dispatch(request, *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**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D7D29BE-74DB-DBF3-B7B6-3160A0374F58}"/>
              </a:ext>
            </a:extLst>
          </p:cNvPr>
          <p:cNvSpPr txBox="1"/>
          <p:nvPr/>
        </p:nvSpPr>
        <p:spPr>
          <a:xfrm>
            <a:off x="7781544" y="3870899"/>
            <a:ext cx="263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Agregamos un método decorador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B79353AE-43C7-6C4D-56C9-9F39AEF37BED}"/>
              </a:ext>
            </a:extLst>
          </p:cNvPr>
          <p:cNvSpPr/>
          <p:nvPr/>
        </p:nvSpPr>
        <p:spPr>
          <a:xfrm>
            <a:off x="7168896" y="3686233"/>
            <a:ext cx="237744" cy="738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F3C459-3CF2-8965-F7EB-FFD658FB6523}"/>
              </a:ext>
            </a:extLst>
          </p:cNvPr>
          <p:cNvSpPr txBox="1"/>
          <p:nvPr/>
        </p:nvSpPr>
        <p:spPr>
          <a:xfrm>
            <a:off x="1193292" y="4716287"/>
            <a:ext cx="5811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dirty="0" err="1">
                <a:effectLst/>
                <a:latin typeface="Consolas" panose="020B0609020204030204" pitchFamily="49" charset="0"/>
              </a:rPr>
              <a:t>from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django.utils.decorators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import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method_decorator</a:t>
            </a:r>
            <a:endParaRPr lang="es-CO" sz="1400" b="0" dirty="0">
              <a:effectLst/>
              <a:latin typeface="Consolas" panose="020B0609020204030204" pitchFamily="49" charset="0"/>
            </a:endParaRPr>
          </a:p>
          <a:p>
            <a:r>
              <a:rPr lang="es-CO" sz="1400" b="0" dirty="0" err="1">
                <a:effectLst/>
                <a:latin typeface="Consolas" panose="020B0609020204030204" pitchFamily="49" charset="0"/>
              </a:rPr>
              <a:t>from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django.views.decorators.csrf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import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csrf_exempt</a:t>
            </a:r>
            <a:endParaRPr lang="es-CO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40776CC1-3D45-F22F-0939-3F2FF71589F0}"/>
              </a:ext>
            </a:extLst>
          </p:cNvPr>
          <p:cNvSpPr/>
          <p:nvPr/>
        </p:nvSpPr>
        <p:spPr>
          <a:xfrm>
            <a:off x="7168896" y="4577788"/>
            <a:ext cx="237744" cy="738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C14A634-BB2C-E0E3-1BAB-1AE294A5313A}"/>
              </a:ext>
            </a:extLst>
          </p:cNvPr>
          <p:cNvSpPr txBox="1"/>
          <p:nvPr/>
        </p:nvSpPr>
        <p:spPr>
          <a:xfrm>
            <a:off x="7781544" y="4716287"/>
            <a:ext cx="1739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Importamos </a:t>
            </a:r>
            <a:r>
              <a:rPr lang="es-CO" sz="1400" dirty="0" err="1"/>
              <a:t>Librerias</a:t>
            </a:r>
            <a:endParaRPr lang="es-CO" sz="14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502D43D-B1F8-92ED-734C-7D564D69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87" y="5469343"/>
            <a:ext cx="9802825" cy="11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4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FB46483-463B-E9B0-6FFD-819D99F2FD00}"/>
              </a:ext>
            </a:extLst>
          </p:cNvPr>
          <p:cNvSpPr txBox="1"/>
          <p:nvPr/>
        </p:nvSpPr>
        <p:spPr>
          <a:xfrm>
            <a:off x="843534" y="1027468"/>
            <a:ext cx="60944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dirty="0" err="1">
                <a:effectLst/>
                <a:latin typeface="Consolas" panose="020B0609020204030204" pitchFamily="49" charset="0"/>
              </a:rPr>
              <a:t>def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post(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self,request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print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request.body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datos = {'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message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': "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Success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return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JsonResponse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(datos)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F61830-208A-6FF6-39A3-CB24C1A71ECF}"/>
              </a:ext>
            </a:extLst>
          </p:cNvPr>
          <p:cNvSpPr txBox="1"/>
          <p:nvPr/>
        </p:nvSpPr>
        <p:spPr>
          <a:xfrm>
            <a:off x="859536" y="585216"/>
            <a:ext cx="302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Imprimamos datos retornados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6B7E6BED-8A7B-B1C1-5D9B-4DACFD9A8DBB}"/>
              </a:ext>
            </a:extLst>
          </p:cNvPr>
          <p:cNvCxnSpPr/>
          <p:nvPr/>
        </p:nvCxnSpPr>
        <p:spPr>
          <a:xfrm rot="5400000">
            <a:off x="3548765" y="878717"/>
            <a:ext cx="638294" cy="420624"/>
          </a:xfrm>
          <a:prstGeom prst="bentConnector3">
            <a:avLst>
              <a:gd name="adj1" fmla="val 100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3075C79-433B-3B74-D425-080E7775BB86}"/>
              </a:ext>
            </a:extLst>
          </p:cNvPr>
          <p:cNvSpPr txBox="1"/>
          <p:nvPr/>
        </p:nvSpPr>
        <p:spPr>
          <a:xfrm>
            <a:off x="6745827" y="1027468"/>
            <a:ext cx="44325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dirty="0" err="1">
                <a:effectLst/>
                <a:latin typeface="Consolas" panose="020B0609020204030204" pitchFamily="49" charset="0"/>
              </a:rPr>
              <a:t>def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post(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self,request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#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print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request.body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jd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json.loads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request.body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print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jd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datos = {'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message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': "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Success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return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JsonResponse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(datos)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E67B0A3-ECAC-68C8-42C5-0DD426D4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902" y="2969740"/>
            <a:ext cx="3414056" cy="2362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89320AC-E785-F234-E45F-1C392D150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28" y="2984981"/>
            <a:ext cx="5814878" cy="20575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8501062-D39B-195F-86F4-99EA9BCD2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3696640"/>
            <a:ext cx="9059870" cy="113040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0B95A55-DD9F-4BBF-D803-00C343315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620" y="3632632"/>
            <a:ext cx="3245259" cy="3062941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04C071F-4BD2-51DC-B001-9442D499A828}"/>
              </a:ext>
            </a:extLst>
          </p:cNvPr>
          <p:cNvSpPr txBox="1"/>
          <p:nvPr/>
        </p:nvSpPr>
        <p:spPr>
          <a:xfrm>
            <a:off x="843534" y="2562576"/>
            <a:ext cx="2036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Importar : </a:t>
            </a:r>
            <a:r>
              <a:rPr lang="es-CO" sz="1600" dirty="0" err="1"/>
              <a:t>Import</a:t>
            </a:r>
            <a:r>
              <a:rPr lang="es-CO" sz="1600" dirty="0"/>
              <a:t> </a:t>
            </a:r>
            <a:r>
              <a:rPr lang="es-CO" sz="1600" dirty="0" err="1"/>
              <a:t>json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CF2E544-1371-7C90-AF23-6737487DC805}"/>
              </a:ext>
            </a:extLst>
          </p:cNvPr>
          <p:cNvSpPr txBox="1"/>
          <p:nvPr/>
        </p:nvSpPr>
        <p:spPr>
          <a:xfrm>
            <a:off x="4078224" y="2494656"/>
            <a:ext cx="70501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0" dirty="0">
                <a:effectLst/>
                <a:latin typeface="Consolas" panose="020B0609020204030204" pitchFamily="49" charset="0"/>
              </a:rPr>
              <a:t> 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Empleados.objects.create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(nombre=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jd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['nombre'], edad=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jd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['edad'],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area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=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jd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['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area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4323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51AE134-25D3-C1D5-7723-725FD4F38C25}"/>
              </a:ext>
            </a:extLst>
          </p:cNvPr>
          <p:cNvSpPr txBox="1"/>
          <p:nvPr/>
        </p:nvSpPr>
        <p:spPr>
          <a:xfrm>
            <a:off x="859536" y="585216"/>
            <a:ext cx="25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Obtener un único registro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9CF8-C226-E124-1904-7A235B3661BC}"/>
              </a:ext>
            </a:extLst>
          </p:cNvPr>
          <p:cNvSpPr txBox="1"/>
          <p:nvPr/>
        </p:nvSpPr>
        <p:spPr>
          <a:xfrm>
            <a:off x="810091" y="1316735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Adicionamos url: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B50718-7C66-B647-2B5A-3C8597621430}"/>
              </a:ext>
            </a:extLst>
          </p:cNvPr>
          <p:cNvSpPr txBox="1"/>
          <p:nvPr/>
        </p:nvSpPr>
        <p:spPr>
          <a:xfrm>
            <a:off x="2626614" y="1347513"/>
            <a:ext cx="7870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dirty="0">
                <a:effectLst/>
                <a:latin typeface="Consolas" panose="020B0609020204030204" pitchFamily="49" charset="0"/>
              </a:rPr>
              <a:t>   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path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('empleados/&lt;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int:id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&gt;',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VistaEmpleados.as_view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(), 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='</a:t>
            </a:r>
            <a:r>
              <a:rPr lang="es-CO" sz="1400" b="0" dirty="0" err="1">
                <a:effectLst/>
                <a:latin typeface="Consolas" panose="020B0609020204030204" pitchFamily="49" charset="0"/>
              </a:rPr>
              <a:t>empleados_uno</a:t>
            </a:r>
            <a:r>
              <a:rPr lang="es-CO" sz="1400" b="0" dirty="0">
                <a:effectLst/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DEEDE88-A460-7E1E-141F-21A323DBAE30}"/>
              </a:ext>
            </a:extLst>
          </p:cNvPr>
          <p:cNvSpPr txBox="1"/>
          <p:nvPr/>
        </p:nvSpPr>
        <p:spPr>
          <a:xfrm>
            <a:off x="726186" y="2686935"/>
            <a:ext cx="808863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def get(self, request, id=0):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if (id &gt; 0):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empleados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list(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Empleados.objects.filter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(id=id).values())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if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empleados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 &gt; 0: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empleado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empleados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[0]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datos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{'message': "Success", 'company':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empleado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else: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datos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{'message': "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empleado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no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encontrado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..."}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return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JsonResponse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datos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else: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empleados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list(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Empleados.objects.values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if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empleados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 &gt; 0: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datos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{'message': "Success", 'companies':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empleados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else: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datos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= {'message': "Sin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empleados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.."}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          return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JsonResponse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datos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F05950-F0AB-886C-EB5C-8B0C7D0F776F}"/>
              </a:ext>
            </a:extLst>
          </p:cNvPr>
          <p:cNvSpPr txBox="1"/>
          <p:nvPr/>
        </p:nvSpPr>
        <p:spPr>
          <a:xfrm>
            <a:off x="810090" y="2001835"/>
            <a:ext cx="197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Modificamos Vista: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3EAC93F-6010-00A6-5A8F-53DC9D52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53" y="6117336"/>
            <a:ext cx="10440305" cy="48010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8E15A95-6C36-2974-D129-EEF7A3A3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90" y="2850141"/>
            <a:ext cx="4153260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8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9F1E84C-2DE8-8026-9339-B38F22A6D554}"/>
              </a:ext>
            </a:extLst>
          </p:cNvPr>
          <p:cNvSpPr txBox="1"/>
          <p:nvPr/>
        </p:nvSpPr>
        <p:spPr>
          <a:xfrm>
            <a:off x="834390" y="1075403"/>
            <a:ext cx="864793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b="0" dirty="0">
                <a:effectLst/>
                <a:latin typeface="Consolas" panose="020B0609020204030204" pitchFamily="49" charset="0"/>
              </a:rPr>
              <a:t> 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def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put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self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request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, id):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jd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json.loads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request.body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    empleados =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list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Empleados.objects.filter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(id=id).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values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(empleados) &gt; 0: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        empleado =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Empleados.objects.get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(id=id)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empleado.nombre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jd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['nombre']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empleado.edad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jd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['edad']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empleado.area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=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jd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['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area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']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empleado.save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        datos = {'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message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': "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Success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else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        datos = {'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message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’: “Empleado no encontrado..."}</a:t>
            </a:r>
          </a:p>
          <a:p>
            <a:r>
              <a:rPr lang="es-CO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return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 err="1">
                <a:effectLst/>
                <a:latin typeface="Consolas" panose="020B0609020204030204" pitchFamily="49" charset="0"/>
              </a:rPr>
              <a:t>JsonResponse</a:t>
            </a:r>
            <a:r>
              <a:rPr lang="es-CO" sz="1200" b="0" dirty="0">
                <a:effectLst/>
                <a:latin typeface="Consolas" panose="020B0609020204030204" pitchFamily="49" charset="0"/>
              </a:rPr>
              <a:t>(datos)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05CB2D-6C0B-8310-1FE1-63A6CF7EF0DA}"/>
              </a:ext>
            </a:extLst>
          </p:cNvPr>
          <p:cNvSpPr txBox="1"/>
          <p:nvPr/>
        </p:nvSpPr>
        <p:spPr>
          <a:xfrm>
            <a:off x="859536" y="585216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Actualizar Registro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DB67105-56F4-A937-EE07-5F995577A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77" y="3840313"/>
            <a:ext cx="3000927" cy="29198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F22C08F-C38D-57A0-4571-A9EDC2D9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233" y="3840313"/>
            <a:ext cx="4077053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37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7030</TotalTime>
  <Words>1160</Words>
  <Application>Microsoft Office PowerPoint</Application>
  <PresentationFormat>Panorámica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Consolas</vt:lpstr>
      <vt:lpstr>Google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Fernando Mora Diaz</dc:creator>
  <cp:lastModifiedBy>Luis Fernando Morales Camacho</cp:lastModifiedBy>
  <cp:revision>23</cp:revision>
  <dcterms:created xsi:type="dcterms:W3CDTF">2023-10-07T23:55:45Z</dcterms:created>
  <dcterms:modified xsi:type="dcterms:W3CDTF">2024-02-28T13:46:36Z</dcterms:modified>
</cp:coreProperties>
</file>