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>
                <a:solidFill>
                  <a:schemeClr val="bg1"/>
                </a:solidFill>
              </a:rPr>
              <a:t>Matematicando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Este site foi CRIADO PARA FACILITAR A VIDA DOS ESTUDANTES  E DE QUALQUER PESSOA QUE ESTEJA COM DIFICULDADES EM REALIZAR OPERAÇÕES MATEMÁTICAS DIVERSAS.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130" t="12701" r="130" b="-115"/>
          <a:stretch/>
        </p:blipFill>
        <p:spPr>
          <a:xfrm>
            <a:off x="0" y="866692"/>
            <a:ext cx="12192000" cy="598654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5736" y="166647"/>
            <a:ext cx="8791575" cy="1655762"/>
          </a:xfrm>
        </p:spPr>
        <p:txBody>
          <a:bodyPr/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PÁGINA PRINCIPAL DO SITE!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8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OPERAÇÕES QUE O SITE APRESENTA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de Áreas</a:t>
            </a:r>
          </a:p>
          <a:p>
            <a:r>
              <a:rPr lang="pt-BR" dirty="0" smtClean="0"/>
              <a:t>Fórmula de </a:t>
            </a:r>
            <a:r>
              <a:rPr lang="pt-BR" dirty="0" err="1" smtClean="0"/>
              <a:t>Bháskarsa</a:t>
            </a:r>
            <a:endParaRPr lang="pt-BR" dirty="0" smtClean="0"/>
          </a:p>
          <a:p>
            <a:r>
              <a:rPr lang="pt-BR" dirty="0" smtClean="0"/>
              <a:t>Conversão de Graus para Radianos</a:t>
            </a:r>
          </a:p>
          <a:p>
            <a:r>
              <a:rPr lang="pt-BR" dirty="0" smtClean="0"/>
              <a:t>Cálculo de Perímetros</a:t>
            </a:r>
          </a:p>
          <a:p>
            <a:r>
              <a:rPr lang="pt-BR" dirty="0" smtClean="0"/>
              <a:t>IMC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32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</TotalTime>
  <Words>50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Matematicando</vt:lpstr>
      <vt:lpstr>Apresentação do PowerPoint</vt:lpstr>
      <vt:lpstr>OPERAÇÕES QUE O SITE APRESENTA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Matematicando</dc:title>
  <dc:creator>Vitor</dc:creator>
  <cp:lastModifiedBy>Vitor</cp:lastModifiedBy>
  <cp:revision>2</cp:revision>
  <dcterms:created xsi:type="dcterms:W3CDTF">2019-05-01T17:55:39Z</dcterms:created>
  <dcterms:modified xsi:type="dcterms:W3CDTF">2019-05-01T18:13:29Z</dcterms:modified>
</cp:coreProperties>
</file>