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6" r:id="rId4"/>
    <p:sldId id="277" r:id="rId5"/>
    <p:sldId id="259" r:id="rId6"/>
    <p:sldId id="262" r:id="rId7"/>
    <p:sldId id="260" r:id="rId8"/>
    <p:sldId id="266" r:id="rId9"/>
    <p:sldId id="279" r:id="rId10"/>
    <p:sldId id="267" r:id="rId11"/>
    <p:sldId id="280" r:id="rId12"/>
    <p:sldId id="274" r:id="rId13"/>
    <p:sldId id="263" r:id="rId14"/>
    <p:sldId id="270" r:id="rId15"/>
    <p:sldId id="268" r:id="rId16"/>
    <p:sldId id="265" r:id="rId17"/>
    <p:sldId id="269" r:id="rId18"/>
    <p:sldId id="278" r:id="rId19"/>
    <p:sldId id="272" r:id="rId20"/>
    <p:sldId id="271" r:id="rId21"/>
    <p:sldId id="273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1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806"/>
    <a:srgbClr val="000000"/>
    <a:srgbClr val="1B00FE"/>
    <a:srgbClr val="65482B"/>
    <a:srgbClr val="00499F"/>
    <a:srgbClr val="0CC1E0"/>
    <a:srgbClr val="FFFFFF"/>
    <a:srgbClr val="6F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128" d="100"/>
          <a:sy n="128" d="100"/>
        </p:scale>
        <p:origin x="141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8EA9A-6638-406A-9BE9-3AD5F81205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3BF95E-96CD-4ACA-8330-67A1ECDCA7BA}">
      <dgm:prSet phldrT="[Texto]"/>
      <dgm:spPr/>
      <dgm:t>
        <a:bodyPr/>
        <a:lstStyle/>
        <a:p>
          <a:r>
            <a:rPr lang="pt-BR" dirty="0"/>
            <a:t>Características Gerais </a:t>
          </a:r>
        </a:p>
      </dgm:t>
    </dgm:pt>
    <dgm:pt modelId="{9D0955D7-70F2-4690-883C-6813FF712401}" type="parTrans" cxnId="{BFA9272F-F112-4334-9A62-D7D573827949}">
      <dgm:prSet/>
      <dgm:spPr/>
      <dgm:t>
        <a:bodyPr/>
        <a:lstStyle/>
        <a:p>
          <a:endParaRPr lang="pt-BR"/>
        </a:p>
      </dgm:t>
    </dgm:pt>
    <dgm:pt modelId="{520A652C-0DCE-4DA7-B5BD-26C4E8DA8456}" type="sibTrans" cxnId="{BFA9272F-F112-4334-9A62-D7D573827949}">
      <dgm:prSet/>
      <dgm:spPr/>
      <dgm:t>
        <a:bodyPr/>
        <a:lstStyle/>
        <a:p>
          <a:endParaRPr lang="pt-BR"/>
        </a:p>
      </dgm:t>
    </dgm:pt>
    <dgm:pt modelId="{AA11A124-54CB-409D-8795-F8BC40EF9982}">
      <dgm:prSet phldrT="[Texto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CA089171-3004-4928-A666-70FE10A0CFF1}" type="parTrans" cxnId="{B9AB5827-DB11-4DA8-B1D9-2FC5390796EF}">
      <dgm:prSet/>
      <dgm:spPr/>
      <dgm:t>
        <a:bodyPr/>
        <a:lstStyle/>
        <a:p>
          <a:endParaRPr lang="pt-BR"/>
        </a:p>
      </dgm:t>
    </dgm:pt>
    <dgm:pt modelId="{89621CFC-2325-4B6C-B2BB-0B5CDD7946C4}" type="sibTrans" cxnId="{B9AB5827-DB11-4DA8-B1D9-2FC5390796EF}">
      <dgm:prSet/>
      <dgm:spPr/>
      <dgm:t>
        <a:bodyPr/>
        <a:lstStyle/>
        <a:p>
          <a:endParaRPr lang="pt-BR"/>
        </a:p>
      </dgm:t>
    </dgm:pt>
    <dgm:pt modelId="{CCCE2D47-7503-4618-BBAA-9E4EBB0A110F}">
      <dgm:prSet phldrT="[Texto]"/>
      <dgm:spPr/>
      <dgm:t>
        <a:bodyPr/>
        <a:lstStyle/>
        <a:p>
          <a:r>
            <a:rPr lang="pt-BR" dirty="0"/>
            <a:t>Estrutura da Arquitetura</a:t>
          </a:r>
        </a:p>
      </dgm:t>
    </dgm:pt>
    <dgm:pt modelId="{D35E6F01-A4DB-45B3-945F-D50884EF07C0}" type="sibTrans" cxnId="{684FB4E8-4F5E-42D6-91D3-980C8406C168}">
      <dgm:prSet/>
      <dgm:spPr/>
      <dgm:t>
        <a:bodyPr/>
        <a:lstStyle/>
        <a:p>
          <a:endParaRPr lang="pt-BR"/>
        </a:p>
      </dgm:t>
    </dgm:pt>
    <dgm:pt modelId="{92828FDF-C6D9-4D2F-8F88-98F83DF02C87}" type="parTrans" cxnId="{684FB4E8-4F5E-42D6-91D3-980C8406C168}">
      <dgm:prSet/>
      <dgm:spPr/>
      <dgm:t>
        <a:bodyPr/>
        <a:lstStyle/>
        <a:p>
          <a:endParaRPr lang="pt-BR"/>
        </a:p>
      </dgm:t>
    </dgm:pt>
    <dgm:pt modelId="{E8C09EC8-1240-4A89-BF6E-384EBCE257AD}" type="pres">
      <dgm:prSet presAssocID="{CB38EA9A-6638-406A-9BE9-3AD5F812051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7E08E26-0F7F-41FD-8650-29FD07DDEBDF}" type="pres">
      <dgm:prSet presAssocID="{AF3BF95E-96CD-4ACA-8330-67A1ECDCA7BA}" presName="parentLin" presStyleCnt="0"/>
      <dgm:spPr/>
    </dgm:pt>
    <dgm:pt modelId="{5F8D1876-6EF3-40D4-A6A0-1CF5A135B20A}" type="pres">
      <dgm:prSet presAssocID="{AF3BF95E-96CD-4ACA-8330-67A1ECDCA7BA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1ABC9E97-B6FD-4F10-AC58-1066690C4963}" type="pres">
      <dgm:prSet presAssocID="{AF3BF95E-96CD-4ACA-8330-67A1ECDCA7BA}" presName="parentText" presStyleLbl="node1" presStyleIdx="0" presStyleCnt="3" custScaleY="9770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2EC228-F80E-4CA0-85B2-DC3C5E23A0FF}" type="pres">
      <dgm:prSet presAssocID="{AF3BF95E-96CD-4ACA-8330-67A1ECDCA7BA}" presName="negativeSpace" presStyleCnt="0"/>
      <dgm:spPr/>
    </dgm:pt>
    <dgm:pt modelId="{5888E778-691F-4F49-9788-D7A94F3565B2}" type="pres">
      <dgm:prSet presAssocID="{AF3BF95E-96CD-4ACA-8330-67A1ECDCA7BA}" presName="childText" presStyleLbl="conFgAcc1" presStyleIdx="0" presStyleCnt="3">
        <dgm:presLayoutVars>
          <dgm:bulletEnabled val="1"/>
        </dgm:presLayoutVars>
      </dgm:prSet>
      <dgm:spPr/>
    </dgm:pt>
    <dgm:pt modelId="{2EB241D3-A193-41F4-93DC-C039114914BA}" type="pres">
      <dgm:prSet presAssocID="{520A652C-0DCE-4DA7-B5BD-26C4E8DA8456}" presName="spaceBetweenRectangles" presStyleCnt="0"/>
      <dgm:spPr/>
    </dgm:pt>
    <dgm:pt modelId="{C4F8D6BF-0312-4FE6-B485-8D3EC16E2334}" type="pres">
      <dgm:prSet presAssocID="{CCCE2D47-7503-4618-BBAA-9E4EBB0A110F}" presName="parentLin" presStyleCnt="0"/>
      <dgm:spPr/>
    </dgm:pt>
    <dgm:pt modelId="{5046DFDA-8FD4-4DD8-A84E-FEA21B6C802A}" type="pres">
      <dgm:prSet presAssocID="{CCCE2D47-7503-4618-BBAA-9E4EBB0A110F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C2D2B0A4-FCCA-437B-AAE3-3A4D365936BD}" type="pres">
      <dgm:prSet presAssocID="{CCCE2D47-7503-4618-BBAA-9E4EBB0A110F}" presName="parentText" presStyleLbl="node1" presStyleIdx="1" presStyleCnt="3" custScaleX="11319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1E0C26-1FF8-4E0C-BEAD-89D2C0E25D26}" type="pres">
      <dgm:prSet presAssocID="{CCCE2D47-7503-4618-BBAA-9E4EBB0A110F}" presName="negativeSpace" presStyleCnt="0"/>
      <dgm:spPr/>
    </dgm:pt>
    <dgm:pt modelId="{3E3DFD9D-2010-4ACE-B518-92FF67108B3E}" type="pres">
      <dgm:prSet presAssocID="{CCCE2D47-7503-4618-BBAA-9E4EBB0A110F}" presName="childText" presStyleLbl="conFgAcc1" presStyleIdx="1" presStyleCnt="3">
        <dgm:presLayoutVars>
          <dgm:bulletEnabled val="1"/>
        </dgm:presLayoutVars>
      </dgm:prSet>
      <dgm:spPr/>
    </dgm:pt>
    <dgm:pt modelId="{4F9EFD7F-9FC0-4CEF-AB1C-7B808C45BCEC}" type="pres">
      <dgm:prSet presAssocID="{D35E6F01-A4DB-45B3-945F-D50884EF07C0}" presName="spaceBetweenRectangles" presStyleCnt="0"/>
      <dgm:spPr/>
    </dgm:pt>
    <dgm:pt modelId="{0E2161D3-7B13-4BAE-9265-5CB3829B5589}" type="pres">
      <dgm:prSet presAssocID="{AA11A124-54CB-409D-8795-F8BC40EF9982}" presName="parentLin" presStyleCnt="0"/>
      <dgm:spPr/>
    </dgm:pt>
    <dgm:pt modelId="{74BC6436-02B1-421B-9380-278D8A590B47}" type="pres">
      <dgm:prSet presAssocID="{AA11A124-54CB-409D-8795-F8BC40EF9982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20F6D21A-E9C1-4181-81BF-33378E2498C2}" type="pres">
      <dgm:prSet presAssocID="{AA11A124-54CB-409D-8795-F8BC40EF99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BF91C-278A-402F-BB72-F74B5F1529C7}" type="pres">
      <dgm:prSet presAssocID="{AA11A124-54CB-409D-8795-F8BC40EF9982}" presName="negativeSpace" presStyleCnt="0"/>
      <dgm:spPr/>
    </dgm:pt>
    <dgm:pt modelId="{FD60E7D4-3232-46CE-8D2B-380237E3C7B2}" type="pres">
      <dgm:prSet presAssocID="{AA11A124-54CB-409D-8795-F8BC40EF99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4FB4E8-4F5E-42D6-91D3-980C8406C168}" srcId="{CB38EA9A-6638-406A-9BE9-3AD5F8120510}" destId="{CCCE2D47-7503-4618-BBAA-9E4EBB0A110F}" srcOrd="1" destOrd="0" parTransId="{92828FDF-C6D9-4D2F-8F88-98F83DF02C87}" sibTransId="{D35E6F01-A4DB-45B3-945F-D50884EF07C0}"/>
    <dgm:cxn modelId="{8DAB180F-F0CB-4639-A369-CCD0735AD5A1}" type="presOf" srcId="{AA11A124-54CB-409D-8795-F8BC40EF9982}" destId="{74BC6436-02B1-421B-9380-278D8A590B47}" srcOrd="0" destOrd="0" presId="urn:microsoft.com/office/officeart/2005/8/layout/list1"/>
    <dgm:cxn modelId="{538BD3AE-10E1-462F-BC70-8BDCBC1060ED}" type="presOf" srcId="{AF3BF95E-96CD-4ACA-8330-67A1ECDCA7BA}" destId="{1ABC9E97-B6FD-4F10-AC58-1066690C4963}" srcOrd="1" destOrd="0" presId="urn:microsoft.com/office/officeart/2005/8/layout/list1"/>
    <dgm:cxn modelId="{BFA9272F-F112-4334-9A62-D7D573827949}" srcId="{CB38EA9A-6638-406A-9BE9-3AD5F8120510}" destId="{AF3BF95E-96CD-4ACA-8330-67A1ECDCA7BA}" srcOrd="0" destOrd="0" parTransId="{9D0955D7-70F2-4690-883C-6813FF712401}" sibTransId="{520A652C-0DCE-4DA7-B5BD-26C4E8DA8456}"/>
    <dgm:cxn modelId="{250CF3E3-1855-4A73-AD45-19044A48EED3}" type="presOf" srcId="{AF3BF95E-96CD-4ACA-8330-67A1ECDCA7BA}" destId="{5F8D1876-6EF3-40D4-A6A0-1CF5A135B20A}" srcOrd="0" destOrd="0" presId="urn:microsoft.com/office/officeart/2005/8/layout/list1"/>
    <dgm:cxn modelId="{B9AB5827-DB11-4DA8-B1D9-2FC5390796EF}" srcId="{CB38EA9A-6638-406A-9BE9-3AD5F8120510}" destId="{AA11A124-54CB-409D-8795-F8BC40EF9982}" srcOrd="2" destOrd="0" parTransId="{CA089171-3004-4928-A666-70FE10A0CFF1}" sibTransId="{89621CFC-2325-4B6C-B2BB-0B5CDD7946C4}"/>
    <dgm:cxn modelId="{C7A22973-F272-4A40-AB01-5E03CD18D43C}" type="presOf" srcId="{CCCE2D47-7503-4618-BBAA-9E4EBB0A110F}" destId="{5046DFDA-8FD4-4DD8-A84E-FEA21B6C802A}" srcOrd="0" destOrd="0" presId="urn:microsoft.com/office/officeart/2005/8/layout/list1"/>
    <dgm:cxn modelId="{CBCE62C1-4318-4453-89F9-ED0B38343C07}" type="presOf" srcId="{CB38EA9A-6638-406A-9BE9-3AD5F8120510}" destId="{E8C09EC8-1240-4A89-BF6E-384EBCE257AD}" srcOrd="0" destOrd="0" presId="urn:microsoft.com/office/officeart/2005/8/layout/list1"/>
    <dgm:cxn modelId="{4EB58D65-4FE3-4543-8665-7FCAC8CC6965}" type="presOf" srcId="{CCCE2D47-7503-4618-BBAA-9E4EBB0A110F}" destId="{C2D2B0A4-FCCA-437B-AAE3-3A4D365936BD}" srcOrd="1" destOrd="0" presId="urn:microsoft.com/office/officeart/2005/8/layout/list1"/>
    <dgm:cxn modelId="{74380C9C-F8CA-447E-BB43-8C9C92E48823}" type="presOf" srcId="{AA11A124-54CB-409D-8795-F8BC40EF9982}" destId="{20F6D21A-E9C1-4181-81BF-33378E2498C2}" srcOrd="1" destOrd="0" presId="urn:microsoft.com/office/officeart/2005/8/layout/list1"/>
    <dgm:cxn modelId="{F859718E-382B-4194-A49E-C8F7151054AF}" type="presParOf" srcId="{E8C09EC8-1240-4A89-BF6E-384EBCE257AD}" destId="{37E08E26-0F7F-41FD-8650-29FD07DDEBDF}" srcOrd="0" destOrd="0" presId="urn:microsoft.com/office/officeart/2005/8/layout/list1"/>
    <dgm:cxn modelId="{26AD9EAC-21D6-4FB4-8597-9BE61D0AECE8}" type="presParOf" srcId="{37E08E26-0F7F-41FD-8650-29FD07DDEBDF}" destId="{5F8D1876-6EF3-40D4-A6A0-1CF5A135B20A}" srcOrd="0" destOrd="0" presId="urn:microsoft.com/office/officeart/2005/8/layout/list1"/>
    <dgm:cxn modelId="{71A87873-4FED-43B4-939D-B8FB548A83D9}" type="presParOf" srcId="{37E08E26-0F7F-41FD-8650-29FD07DDEBDF}" destId="{1ABC9E97-B6FD-4F10-AC58-1066690C4963}" srcOrd="1" destOrd="0" presId="urn:microsoft.com/office/officeart/2005/8/layout/list1"/>
    <dgm:cxn modelId="{9F0E4522-B004-4024-8598-3A884B38BE49}" type="presParOf" srcId="{E8C09EC8-1240-4A89-BF6E-384EBCE257AD}" destId="{992EC228-F80E-4CA0-85B2-DC3C5E23A0FF}" srcOrd="1" destOrd="0" presId="urn:microsoft.com/office/officeart/2005/8/layout/list1"/>
    <dgm:cxn modelId="{029C24FE-6448-4D89-9D3C-C4232F3DF1F5}" type="presParOf" srcId="{E8C09EC8-1240-4A89-BF6E-384EBCE257AD}" destId="{5888E778-691F-4F49-9788-D7A94F3565B2}" srcOrd="2" destOrd="0" presId="urn:microsoft.com/office/officeart/2005/8/layout/list1"/>
    <dgm:cxn modelId="{86A98643-C97B-42F1-84F1-8DF9D7AE2983}" type="presParOf" srcId="{E8C09EC8-1240-4A89-BF6E-384EBCE257AD}" destId="{2EB241D3-A193-41F4-93DC-C039114914BA}" srcOrd="3" destOrd="0" presId="urn:microsoft.com/office/officeart/2005/8/layout/list1"/>
    <dgm:cxn modelId="{258C13E1-4053-4EF1-A529-1BC1A8D8A20F}" type="presParOf" srcId="{E8C09EC8-1240-4A89-BF6E-384EBCE257AD}" destId="{C4F8D6BF-0312-4FE6-B485-8D3EC16E2334}" srcOrd="4" destOrd="0" presId="urn:microsoft.com/office/officeart/2005/8/layout/list1"/>
    <dgm:cxn modelId="{B77D1481-1E20-4CF5-A789-7E25CF63FCF6}" type="presParOf" srcId="{C4F8D6BF-0312-4FE6-B485-8D3EC16E2334}" destId="{5046DFDA-8FD4-4DD8-A84E-FEA21B6C802A}" srcOrd="0" destOrd="0" presId="urn:microsoft.com/office/officeart/2005/8/layout/list1"/>
    <dgm:cxn modelId="{765EB6E2-5250-47D2-AE88-8EEE9DB591B3}" type="presParOf" srcId="{C4F8D6BF-0312-4FE6-B485-8D3EC16E2334}" destId="{C2D2B0A4-FCCA-437B-AAE3-3A4D365936BD}" srcOrd="1" destOrd="0" presId="urn:microsoft.com/office/officeart/2005/8/layout/list1"/>
    <dgm:cxn modelId="{AB9C6771-726A-4603-9069-F6272A5B961A}" type="presParOf" srcId="{E8C09EC8-1240-4A89-BF6E-384EBCE257AD}" destId="{8A1E0C26-1FF8-4E0C-BEAD-89D2C0E25D26}" srcOrd="5" destOrd="0" presId="urn:microsoft.com/office/officeart/2005/8/layout/list1"/>
    <dgm:cxn modelId="{F8FE30A4-7210-4953-8EFC-6FDFCABA430F}" type="presParOf" srcId="{E8C09EC8-1240-4A89-BF6E-384EBCE257AD}" destId="{3E3DFD9D-2010-4ACE-B518-92FF67108B3E}" srcOrd="6" destOrd="0" presId="urn:microsoft.com/office/officeart/2005/8/layout/list1"/>
    <dgm:cxn modelId="{F5E97E3C-381D-4B95-992B-C811EE8B9F47}" type="presParOf" srcId="{E8C09EC8-1240-4A89-BF6E-384EBCE257AD}" destId="{4F9EFD7F-9FC0-4CEF-AB1C-7B808C45BCEC}" srcOrd="7" destOrd="0" presId="urn:microsoft.com/office/officeart/2005/8/layout/list1"/>
    <dgm:cxn modelId="{49F07100-4532-41D4-981F-01488655DCC3}" type="presParOf" srcId="{E8C09EC8-1240-4A89-BF6E-384EBCE257AD}" destId="{0E2161D3-7B13-4BAE-9265-5CB3829B5589}" srcOrd="8" destOrd="0" presId="urn:microsoft.com/office/officeart/2005/8/layout/list1"/>
    <dgm:cxn modelId="{013CDBF6-C3AB-4BA4-BFDF-17A34B95648C}" type="presParOf" srcId="{0E2161D3-7B13-4BAE-9265-5CB3829B5589}" destId="{74BC6436-02B1-421B-9380-278D8A590B47}" srcOrd="0" destOrd="0" presId="urn:microsoft.com/office/officeart/2005/8/layout/list1"/>
    <dgm:cxn modelId="{7764EEF1-48D7-412A-BC86-B7F55006DCAC}" type="presParOf" srcId="{0E2161D3-7B13-4BAE-9265-5CB3829B5589}" destId="{20F6D21A-E9C1-4181-81BF-33378E2498C2}" srcOrd="1" destOrd="0" presId="urn:microsoft.com/office/officeart/2005/8/layout/list1"/>
    <dgm:cxn modelId="{59746745-DE3D-414D-B28B-33A0DCEF10FD}" type="presParOf" srcId="{E8C09EC8-1240-4A89-BF6E-384EBCE257AD}" destId="{E25BF91C-278A-402F-BB72-F74B5F1529C7}" srcOrd="9" destOrd="0" presId="urn:microsoft.com/office/officeart/2005/8/layout/list1"/>
    <dgm:cxn modelId="{8B328FBB-6E20-43EE-B7B9-82BE547C7693}" type="presParOf" srcId="{E8C09EC8-1240-4A89-BF6E-384EBCE257AD}" destId="{FD60E7D4-3232-46CE-8D2B-380237E3C7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8E778-691F-4F49-9788-D7A94F3565B2}">
      <dsp:nvSpPr>
        <dsp:cNvPr id="0" name=""/>
        <dsp:cNvSpPr/>
      </dsp:nvSpPr>
      <dsp:spPr>
        <a:xfrm>
          <a:off x="0" y="430894"/>
          <a:ext cx="845367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9E97-B6FD-4F10-AC58-1066690C4963}">
      <dsp:nvSpPr>
        <dsp:cNvPr id="0" name=""/>
        <dsp:cNvSpPr/>
      </dsp:nvSpPr>
      <dsp:spPr>
        <a:xfrm>
          <a:off x="422683" y="22510"/>
          <a:ext cx="5917573" cy="836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670" tIns="0" rIns="22367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/>
            <a:t>Características Gerais </a:t>
          </a:r>
        </a:p>
      </dsp:txBody>
      <dsp:txXfrm>
        <a:off x="463514" y="63341"/>
        <a:ext cx="5835911" cy="754762"/>
      </dsp:txXfrm>
    </dsp:sp>
    <dsp:sp modelId="{3E3DFD9D-2010-4ACE-B518-92FF67108B3E}">
      <dsp:nvSpPr>
        <dsp:cNvPr id="0" name=""/>
        <dsp:cNvSpPr/>
      </dsp:nvSpPr>
      <dsp:spPr>
        <a:xfrm>
          <a:off x="0" y="1746334"/>
          <a:ext cx="845367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2B0A4-FCCA-437B-AAE3-3A4D365936BD}">
      <dsp:nvSpPr>
        <dsp:cNvPr id="0" name=""/>
        <dsp:cNvSpPr/>
      </dsp:nvSpPr>
      <dsp:spPr>
        <a:xfrm>
          <a:off x="422683" y="1318294"/>
          <a:ext cx="6698456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670" tIns="0" rIns="22367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/>
            <a:t>Estrutura da Arquitetura</a:t>
          </a:r>
        </a:p>
      </dsp:txBody>
      <dsp:txXfrm>
        <a:off x="464473" y="1360084"/>
        <a:ext cx="6614876" cy="772500"/>
      </dsp:txXfrm>
    </dsp:sp>
    <dsp:sp modelId="{FD60E7D4-3232-46CE-8D2B-380237E3C7B2}">
      <dsp:nvSpPr>
        <dsp:cNvPr id="0" name=""/>
        <dsp:cNvSpPr/>
      </dsp:nvSpPr>
      <dsp:spPr>
        <a:xfrm>
          <a:off x="0" y="3061774"/>
          <a:ext cx="845367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6D21A-E9C1-4181-81BF-33378E2498C2}">
      <dsp:nvSpPr>
        <dsp:cNvPr id="0" name=""/>
        <dsp:cNvSpPr/>
      </dsp:nvSpPr>
      <dsp:spPr>
        <a:xfrm>
          <a:off x="422683" y="2633734"/>
          <a:ext cx="591757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670" tIns="0" rIns="22367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 </a:t>
          </a:r>
          <a:endParaRPr lang="pt-BR" sz="2900" kern="1200" dirty="0"/>
        </a:p>
      </dsp:txBody>
      <dsp:txXfrm>
        <a:off x="464473" y="2675524"/>
        <a:ext cx="583399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C184DA4-DE0B-486C-AEEE-4CF0F7FB9148}" type="slidenum">
              <a:rPr lang="ru-RU"/>
              <a:pPr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498951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4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566102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18250" y="1700213"/>
            <a:ext cx="1925638" cy="49672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700213"/>
            <a:ext cx="5626100" cy="49672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9F12C-A205-408F-BFE3-8E8FB443B7E5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35B41-D556-4235-998B-143CD02EFCEA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C0DC9-5E37-45F2-BACC-5DF9C109C3F4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39E19-8531-449B-8A82-0624030FC07D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FB528-C870-4890-AAE2-97F0D27D7C20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FCDE6-A471-47A5-8D91-51F7A7A4A86C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E9007-CD9C-4CF7-B816-09434511B6B9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42099-357F-44CD-B36E-3423565065BC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C138E-511E-41AB-9743-EB15B6A731D0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620CE-6FE5-465E-81F1-9B130833F832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547B9-D578-4BBC-A811-92EAA9AA34DA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2492375"/>
            <a:ext cx="363220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2492375"/>
            <a:ext cx="363220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700213"/>
            <a:ext cx="77041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492375"/>
            <a:ext cx="7416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EE21FA2-B78C-4B7F-A80B-06B16E1A228F}" type="slidenum">
              <a:rPr lang="ru-RU"/>
              <a:pPr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3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116632"/>
            <a:ext cx="8856984" cy="1152128"/>
          </a:xfrm>
        </p:spPr>
        <p:txBody>
          <a:bodyPr/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224644"/>
            <a:ext cx="8136904" cy="1332148"/>
          </a:xfrm>
        </p:spPr>
        <p:txBody>
          <a:bodyPr/>
          <a:lstStyle/>
          <a:p>
            <a:pPr algn="l"/>
            <a:r>
              <a:rPr lang="pt-BR" sz="3600" dirty="0"/>
              <a:t>Concessionaria</a:t>
            </a:r>
          </a:p>
          <a:p>
            <a:pPr algn="l"/>
            <a:r>
              <a:rPr lang="pt-BR" sz="3600" dirty="0"/>
              <a:t>Senac Motors</a:t>
            </a:r>
            <a:endParaRPr lang="uk-UA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B00FE"/>
                </a:solidFill>
              </a:rPr>
              <a:t>Definição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340768"/>
            <a:ext cx="6984305" cy="4749837"/>
          </a:xfrm>
        </p:spPr>
      </p:pic>
    </p:spTree>
    <p:extLst>
      <p:ext uri="{BB962C8B-B14F-4D97-AF65-F5344CB8AC3E}">
        <p14:creationId xmlns:p14="http://schemas.microsoft.com/office/powerpoint/2010/main" val="37982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D3A3A-BD7B-41E6-A094-7C815B6D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4" y="274638"/>
            <a:ext cx="7128321" cy="850106"/>
          </a:xfrm>
        </p:spPr>
        <p:txBody>
          <a:bodyPr/>
          <a:lstStyle/>
          <a:p>
            <a:r>
              <a:rPr lang="pt-BR" dirty="0" smtClean="0">
                <a:solidFill>
                  <a:srgbClr val="1B00FE"/>
                </a:solidFill>
              </a:rPr>
              <a:t>Estrutura</a:t>
            </a:r>
            <a:endParaRPr lang="pt-BR" dirty="0">
              <a:solidFill>
                <a:srgbClr val="1B00FE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1340768"/>
            <a:ext cx="6552728" cy="4785395"/>
          </a:xfrm>
        </p:spPr>
      </p:pic>
    </p:spTree>
    <p:extLst>
      <p:ext uri="{BB962C8B-B14F-4D97-AF65-F5344CB8AC3E}">
        <p14:creationId xmlns:p14="http://schemas.microsoft.com/office/powerpoint/2010/main" val="28782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5382-A4D3-4A04-A6A0-C5EE8958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8CCC6-F4B8-4E67-928A-A73C6BE9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7128321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Linguagem      HTML, Framework Bootstrap</a:t>
            </a:r>
          </a:p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Software       Visual Studio Code  (1.30.2 )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3779912" y="2996952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>
            <a:off x="4139952" y="1916832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18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FFAC6-0245-4ECE-9C14-3E383AE5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 inicial 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697511"/>
            <a:ext cx="7416800" cy="3764853"/>
          </a:xfrm>
        </p:spPr>
      </p:pic>
    </p:spTree>
    <p:extLst>
      <p:ext uri="{BB962C8B-B14F-4D97-AF65-F5344CB8AC3E}">
        <p14:creationId xmlns:p14="http://schemas.microsoft.com/office/powerpoint/2010/main" val="298706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86AB-03F3-4017-A194-B56AF5EA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0808"/>
            <a:ext cx="7704138" cy="508000"/>
          </a:xfrm>
        </p:spPr>
        <p:txBody>
          <a:bodyPr/>
          <a:lstStyle/>
          <a:p>
            <a:pPr algn="l"/>
            <a:r>
              <a:rPr lang="pt-BR" dirty="0"/>
              <a:t>                                                            </a:t>
            </a:r>
            <a:r>
              <a:rPr lang="pt-BR" sz="4000" dirty="0"/>
              <a:t> Login 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687738"/>
            <a:ext cx="7416800" cy="3784399"/>
          </a:xfrm>
        </p:spPr>
      </p:pic>
    </p:spTree>
    <p:extLst>
      <p:ext uri="{BB962C8B-B14F-4D97-AF65-F5344CB8AC3E}">
        <p14:creationId xmlns:p14="http://schemas.microsoft.com/office/powerpoint/2010/main" val="351408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D817A-F073-47BA-8B71-ECC6DF9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Cliente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38" y="1196752"/>
            <a:ext cx="6778625" cy="5112568"/>
          </a:xfrm>
        </p:spPr>
      </p:pic>
    </p:spTree>
    <p:extLst>
      <p:ext uri="{BB962C8B-B14F-4D97-AF65-F5344CB8AC3E}">
        <p14:creationId xmlns:p14="http://schemas.microsoft.com/office/powerpoint/2010/main" val="141261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34614-A035-49C2-9977-5C9D8FF7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Carrinho de Compras 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128410"/>
            <a:ext cx="6778625" cy="3469543"/>
          </a:xfrm>
        </p:spPr>
      </p:pic>
    </p:spTree>
    <p:extLst>
      <p:ext uri="{BB962C8B-B14F-4D97-AF65-F5344CB8AC3E}">
        <p14:creationId xmlns:p14="http://schemas.microsoft.com/office/powerpoint/2010/main" val="178965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02B22-9247-4A2D-ADED-EC457116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8F114-67F4-4582-B803-2241CBE4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89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34614-A035-49C2-9977-5C9D8FF7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492896"/>
            <a:ext cx="7704138" cy="864096"/>
          </a:xfrm>
        </p:spPr>
        <p:txBody>
          <a:bodyPr/>
          <a:lstStyle/>
          <a:p>
            <a:pPr algn="l"/>
            <a:r>
              <a:rPr lang="pt-BR" sz="6000" dirty="0"/>
              <a:t>Back-end.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EE662-D4D3-45B3-9EDD-6F6581B9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3429000"/>
            <a:ext cx="7416800" cy="32385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Linguagem     Java</a:t>
            </a:r>
          </a:p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Software     Eclipse JEE.</a:t>
            </a:r>
          </a:p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Estrutura      </a:t>
            </a:r>
          </a:p>
          <a:p>
            <a:endParaRPr lang="pt-BR" u="sng" dirty="0"/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2411760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Conector de Seta Reta 6"/>
          <p:cNvCxnSpPr/>
          <p:nvPr/>
        </p:nvCxnSpPr>
        <p:spPr bwMode="auto">
          <a:xfrm>
            <a:off x="2555776" y="4725144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2771800" y="3717032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88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6EC5-48B4-47FC-BCFD-138BC354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AA295-9404-4B3D-B794-A9429167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47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0A3404D-528D-4727-9488-78BAFB9DF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28674"/>
              </p:ext>
            </p:extLst>
          </p:nvPr>
        </p:nvGraphicFramePr>
        <p:xfrm>
          <a:off x="510812" y="2708920"/>
          <a:ext cx="8453676" cy="381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54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34614-A035-49C2-9977-5C9D8FF7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EE662-D4D3-45B3-9EDD-6F6581B9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11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6812A-4A3E-48FE-A08E-40C6205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>
                <a:solidFill>
                  <a:srgbClr val="FF0000"/>
                </a:solidFill>
              </a:rPr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57F79-5DE6-420F-B543-91606E6A862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3600" dirty="0">
                <a:solidFill>
                  <a:srgbClr val="1B00FE"/>
                </a:solidFill>
              </a:rPr>
              <a:t>Objetivo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3600" dirty="0">
                <a:solidFill>
                  <a:srgbClr val="1B00FE"/>
                </a:solidFill>
              </a:rPr>
              <a:t>Para que </a:t>
            </a:r>
            <a:r>
              <a:rPr lang="pt-BR" sz="3600" dirty="0" smtClean="0">
                <a:solidFill>
                  <a:srgbClr val="1B00FE"/>
                </a:solidFill>
              </a:rPr>
              <a:t>Serve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3600" dirty="0" smtClean="0">
                <a:solidFill>
                  <a:srgbClr val="1B00FE"/>
                </a:solidFill>
              </a:rPr>
              <a:t>Qual </a:t>
            </a:r>
            <a:r>
              <a:rPr lang="pt-BR" sz="3600" dirty="0">
                <a:solidFill>
                  <a:srgbClr val="1B00FE"/>
                </a:solidFill>
              </a:rPr>
              <a:t>o </a:t>
            </a:r>
            <a:r>
              <a:rPr lang="pt-BR" sz="3600" dirty="0" smtClean="0">
                <a:solidFill>
                  <a:srgbClr val="1B00FE"/>
                </a:solidFill>
              </a:rPr>
              <a:t>Público</a:t>
            </a:r>
          </a:p>
          <a:p>
            <a:pPr marL="0" indent="0">
              <a:buNone/>
            </a:pPr>
            <a:r>
              <a:rPr lang="pt-BR" sz="3600" dirty="0"/>
              <a:t> </a:t>
            </a:r>
            <a:endParaRPr lang="pt-BR" dirty="0">
              <a:solidFill>
                <a:srgbClr val="1B00FE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6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7"/>
            <a:ext cx="6707188" cy="5851525"/>
          </a:xfrm>
        </p:spPr>
        <p:txBody>
          <a:bodyPr/>
          <a:lstStyle/>
          <a:p>
            <a:r>
              <a:rPr lang="pt-BR" sz="5400" dirty="0">
                <a:solidFill>
                  <a:srgbClr val="FF0000"/>
                </a:solidFill>
              </a:rPr>
              <a:t/>
            </a:r>
            <a:br>
              <a:rPr lang="pt-BR" sz="5400" dirty="0">
                <a:solidFill>
                  <a:srgbClr val="FF0000"/>
                </a:solidFill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err="1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649" y="274637"/>
            <a:ext cx="6778625" cy="470912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sz="3600" dirty="0">
                <a:solidFill>
                  <a:srgbClr val="1B00FE"/>
                </a:solidFill>
              </a:rPr>
              <a:t>Objetivo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b="1" dirty="0"/>
              <a:t> Tem como objetivo realizar todo o processo de negociações de compra e venda de produtos, desde a escolha até o pagamento</a:t>
            </a:r>
            <a:endParaRPr lang="pt-BR" sz="3600" dirty="0">
              <a:solidFill>
                <a:srgbClr val="1B00FE"/>
              </a:solidFill>
            </a:endParaRPr>
          </a:p>
          <a:p>
            <a:pPr marL="0" indent="0">
              <a:buNone/>
            </a:pPr>
            <a:r>
              <a:rPr lang="pt-BR" sz="3600" b="1" dirty="0"/>
              <a:t>com mais facilidade .</a:t>
            </a:r>
          </a:p>
          <a:p>
            <a:pPr marL="0" indent="0">
              <a:buNone/>
            </a:pPr>
            <a:endParaRPr lang="pt-BR" sz="3600" dirty="0">
              <a:solidFill>
                <a:srgbClr val="1B00FE"/>
              </a:solidFill>
            </a:endParaRPr>
          </a:p>
          <a:p>
            <a:pPr marL="0" indent="0">
              <a:buNone/>
            </a:pPr>
            <a:endParaRPr lang="pt-BR" sz="3600" dirty="0">
              <a:solidFill>
                <a:srgbClr val="1B00FE"/>
              </a:solidFill>
            </a:endParaRP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AF7AE-1775-4D74-9D14-40BECCF3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" y="2664002"/>
            <a:ext cx="7704138" cy="508000"/>
          </a:xfrm>
        </p:spPr>
        <p:txBody>
          <a:bodyPr/>
          <a:lstStyle/>
          <a:p>
            <a:pPr algn="l"/>
            <a:r>
              <a:rPr lang="pt-BR" sz="3600" dirty="0">
                <a:solidFill>
                  <a:srgbClr val="1B00FE"/>
                </a:solidFill>
              </a:rPr>
              <a:t>Qual e o Público 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4CF98-C9DB-4025-BFC9-90C3D847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3573016"/>
            <a:ext cx="7416800" cy="30944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Publico  que busca a  compra de carros com mais praticidade e facilidade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C73C-45F5-4856-9307-5951BDFE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07188" cy="922114"/>
          </a:xfrm>
        </p:spPr>
        <p:txBody>
          <a:bodyPr/>
          <a:lstStyle/>
          <a:p>
            <a:r>
              <a:rPr lang="pt-BR" sz="4000" dirty="0">
                <a:solidFill>
                  <a:srgbClr val="1B00FE"/>
                </a:solidFill>
              </a:rPr>
              <a:t>Problemas a ser resolvido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D8838-1205-4902-A30C-5FC1570B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96752"/>
            <a:ext cx="7056313" cy="5544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0000"/>
                </a:solidFill>
              </a:rPr>
              <a:t>Rápido acesso na busca do produto.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0000"/>
                </a:solidFill>
              </a:rPr>
              <a:t>Formas de pagamento variadas.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0000"/>
                </a:solidFill>
              </a:rPr>
              <a:t>Mais conforto  na hora da compra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0000"/>
                </a:solidFill>
              </a:rPr>
              <a:t> Maior variedade de produtos.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9E86E-02FB-45BD-8B0E-9AE42E70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87" y="2564904"/>
            <a:ext cx="7704138" cy="508000"/>
          </a:xfrm>
        </p:spPr>
        <p:txBody>
          <a:bodyPr/>
          <a:lstStyle/>
          <a:p>
            <a:pPr algn="l"/>
            <a:r>
              <a:rPr lang="pt-BR" sz="4400" dirty="0">
                <a:solidFill>
                  <a:srgbClr val="FF0000"/>
                </a:solidFill>
              </a:rPr>
              <a:t>Estrutura de arquitetura</a:t>
            </a: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6CED9-179F-4110-B796-0B011411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3212976"/>
            <a:ext cx="7416800" cy="345452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000" dirty="0">
                <a:solidFill>
                  <a:srgbClr val="1B00FE"/>
                </a:solidFill>
              </a:rPr>
              <a:t>Linguagem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000" dirty="0">
                <a:solidFill>
                  <a:srgbClr val="1B00FE"/>
                </a:solidFill>
              </a:rPr>
              <a:t>Software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000" dirty="0">
                <a:solidFill>
                  <a:srgbClr val="1B00FE"/>
                </a:solidFill>
              </a:rPr>
              <a:t>Estrutura</a:t>
            </a:r>
          </a:p>
          <a:p>
            <a:pPr marL="0" indent="0">
              <a:buNone/>
            </a:pPr>
            <a:endParaRPr lang="pt-BR" sz="4800" dirty="0">
              <a:solidFill>
                <a:srgbClr val="1B00FE"/>
              </a:solidFill>
            </a:endParaRPr>
          </a:p>
          <a:p>
            <a:endParaRPr lang="pt-BR" dirty="0">
              <a:solidFill>
                <a:srgbClr val="1B00FE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7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175" y="548680"/>
            <a:ext cx="6707188" cy="1080120"/>
          </a:xfrm>
        </p:spPr>
        <p:txBody>
          <a:bodyPr/>
          <a:lstStyle/>
          <a:p>
            <a:r>
              <a:rPr lang="pt-BR" sz="3600" dirty="0"/>
              <a:t>Documentação</a:t>
            </a:r>
            <a:r>
              <a:rPr lang="pt-BR" sz="2400" dirty="0"/>
              <a:t>( Mer , Der, Caso de uso, Descrição de caso de uso, Diagrama de classe)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8175" y="1556792"/>
            <a:ext cx="6778625" cy="456937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rgbClr val="1B00FE"/>
                </a:solidFill>
              </a:rPr>
              <a:t>Linguagem        </a:t>
            </a:r>
            <a:r>
              <a:rPr lang="pt-BR" dirty="0">
                <a:solidFill>
                  <a:srgbClr val="000000"/>
                </a:solidFill>
              </a:rPr>
              <a:t>UML</a:t>
            </a:r>
          </a:p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Software  </a:t>
            </a:r>
            <a:r>
              <a:rPr lang="pt-BR" dirty="0" smtClean="0">
                <a:solidFill>
                  <a:srgbClr val="1B00FE"/>
                </a:solidFill>
              </a:rPr>
              <a:t>   </a:t>
            </a:r>
            <a:r>
              <a:rPr lang="pt-BR" dirty="0" smtClean="0"/>
              <a:t>ARGO </a:t>
            </a:r>
            <a:r>
              <a:rPr lang="pt-BR" dirty="0"/>
              <a:t>UML e </a:t>
            </a:r>
            <a:r>
              <a:rPr lang="pt-BR" dirty="0" smtClean="0"/>
              <a:t>WORD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4355976" y="1844824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>
            <a:off x="3779912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32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D817A-F073-47BA-8B71-ECC6DF9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7E6BF-293F-497B-B9C8-16F75E64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332656"/>
            <a:ext cx="6778625" cy="5793507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/>
              <a:t>Banco de dados </a:t>
            </a:r>
            <a:r>
              <a:rPr lang="pt-BR" sz="3600" dirty="0"/>
              <a:t>(MySQL)</a:t>
            </a:r>
          </a:p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Linguagem      </a:t>
            </a:r>
            <a:r>
              <a:rPr lang="pt-BR" dirty="0" smtClean="0"/>
              <a:t>SQL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1B00FE"/>
                </a:solidFill>
              </a:rPr>
              <a:t>Software        </a:t>
            </a:r>
            <a:r>
              <a:rPr lang="pt-BR" sz="2400" dirty="0">
                <a:solidFill>
                  <a:srgbClr val="1B00FE"/>
                </a:solidFill>
              </a:rPr>
              <a:t> </a:t>
            </a:r>
            <a:r>
              <a:rPr lang="pt-BR" sz="2800" dirty="0"/>
              <a:t>MySQL </a:t>
            </a:r>
            <a:r>
              <a:rPr lang="pt-BR" sz="2800" dirty="0" smtClean="0"/>
              <a:t>WORKBENCH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1B00FE"/>
                </a:solidFill>
              </a:rPr>
              <a:t>Definição         </a:t>
            </a:r>
            <a:r>
              <a:rPr lang="pt-BR" sz="2800" dirty="0" smtClean="0">
                <a:solidFill>
                  <a:srgbClr val="000000"/>
                </a:solidFill>
              </a:rPr>
              <a:t>UML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1B00FE"/>
                </a:solidFill>
              </a:rPr>
              <a:t>Estrutura         </a:t>
            </a:r>
            <a:r>
              <a:rPr lang="pt-BR" sz="2800" dirty="0" smtClean="0">
                <a:solidFill>
                  <a:srgbClr val="000000"/>
                </a:solidFill>
              </a:rPr>
              <a:t>DIAGRAMA DO </a:t>
            </a:r>
            <a:r>
              <a:rPr lang="pt-BR" sz="2800" dirty="0" smtClean="0">
                <a:solidFill>
                  <a:srgbClr val="000000"/>
                </a:solidFill>
              </a:rPr>
              <a:t>BANCO</a:t>
            </a:r>
          </a:p>
          <a:p>
            <a:pPr marL="0" indent="0">
              <a:buNone/>
            </a:pPr>
            <a:endParaRPr lang="pt-BR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800" dirty="0" smtClean="0"/>
              <a:t>       </a:t>
            </a:r>
            <a:endParaRPr lang="pt-BR" sz="28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32AE1EF-BDFF-4194-84D3-F54811F811AE}"/>
              </a:ext>
            </a:extLst>
          </p:cNvPr>
          <p:cNvCxnSpPr>
            <a:cxnSpLocks/>
          </p:cNvCxnSpPr>
          <p:nvPr/>
        </p:nvCxnSpPr>
        <p:spPr bwMode="auto">
          <a:xfrm>
            <a:off x="4137790" y="148478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E82191B-8B5C-4D63-B7A2-8818022C8CC7}"/>
              </a:ext>
            </a:extLst>
          </p:cNvPr>
          <p:cNvCxnSpPr>
            <a:cxnSpLocks/>
          </p:cNvCxnSpPr>
          <p:nvPr/>
        </p:nvCxnSpPr>
        <p:spPr bwMode="auto">
          <a:xfrm>
            <a:off x="3975289" y="2132856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82191B-8B5C-4D63-B7A2-8818022C8CC7}"/>
              </a:ext>
            </a:extLst>
          </p:cNvPr>
          <p:cNvCxnSpPr>
            <a:cxnSpLocks/>
          </p:cNvCxnSpPr>
          <p:nvPr/>
        </p:nvCxnSpPr>
        <p:spPr bwMode="auto">
          <a:xfrm>
            <a:off x="3779912" y="263691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82191B-8B5C-4D63-B7A2-8818022C8CC7}"/>
              </a:ext>
            </a:extLst>
          </p:cNvPr>
          <p:cNvCxnSpPr>
            <a:cxnSpLocks/>
          </p:cNvCxnSpPr>
          <p:nvPr/>
        </p:nvCxnSpPr>
        <p:spPr bwMode="auto">
          <a:xfrm>
            <a:off x="3705742" y="3140968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79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143</Words>
  <Application>Microsoft Office PowerPoint</Application>
  <PresentationFormat>Apresentação na tela (4:3)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template</vt:lpstr>
      <vt:lpstr>Custom Design</vt:lpstr>
      <vt:lpstr>              </vt:lpstr>
      <vt:lpstr>Apresentação do PowerPoint</vt:lpstr>
      <vt:lpstr>Características</vt:lpstr>
      <vt:lpstr>        </vt:lpstr>
      <vt:lpstr>Qual e o Público  ?</vt:lpstr>
      <vt:lpstr>Problemas a ser resolvido </vt:lpstr>
      <vt:lpstr>Estrutura de arquitetura</vt:lpstr>
      <vt:lpstr>Documentação( Mer , Der, Caso de uso, Descrição de caso de uso, Diagrama de classe) </vt:lpstr>
      <vt:lpstr> </vt:lpstr>
      <vt:lpstr>Definição</vt:lpstr>
      <vt:lpstr>Estrutura</vt:lpstr>
      <vt:lpstr>Front-end</vt:lpstr>
      <vt:lpstr>Pagina inicial </vt:lpstr>
      <vt:lpstr>                                                             Login </vt:lpstr>
      <vt:lpstr>Cadastro Cliente </vt:lpstr>
      <vt:lpstr>Carrinho de Compras </vt:lpstr>
      <vt:lpstr>Apresentação do PowerPoint</vt:lpstr>
      <vt:lpstr>Back-end.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TÉCNICO EM INFORMÁTICA  - 2019.01</cp:lastModifiedBy>
  <cp:revision>186</cp:revision>
  <dcterms:created xsi:type="dcterms:W3CDTF">2006-06-29T12:15:01Z</dcterms:created>
  <dcterms:modified xsi:type="dcterms:W3CDTF">2019-10-31T22:48:22Z</dcterms:modified>
</cp:coreProperties>
</file>