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4" r:id="rId4"/>
    <p:sldId id="257" r:id="rId5"/>
    <p:sldId id="258" r:id="rId6"/>
    <p:sldId id="261" r:id="rId7"/>
    <p:sldId id="262" r:id="rId8"/>
    <p:sldId id="266" r:id="rId9"/>
    <p:sldId id="260" r:id="rId10"/>
    <p:sldId id="267" r:id="rId11"/>
    <p:sldId id="268" r:id="rId12"/>
    <p:sldId id="269" r:id="rId13"/>
    <p:sldId id="270" r:id="rId14"/>
    <p:sldId id="259" r:id="rId15"/>
    <p:sldId id="271" r:id="rId16"/>
    <p:sldId id="272" r:id="rId17"/>
    <p:sldId id="273" r:id="rId18"/>
    <p:sldId id="275" r:id="rId19"/>
    <p:sldId id="274" r:id="rId20"/>
    <p:sldId id="277" r:id="rId21"/>
    <p:sldId id="276" r:id="rId22"/>
    <p:sldId id="278" r:id="rId23"/>
    <p:sldId id="279" r:id="rId2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0" autoAdjust="0"/>
    <p:restoredTop sz="94660"/>
  </p:normalViewPr>
  <p:slideViewPr>
    <p:cSldViewPr snapToGrid="0">
      <p:cViewPr varScale="1">
        <p:scale>
          <a:sx n="58" d="100"/>
          <a:sy n="58" d="100"/>
        </p:scale>
        <p:origin x="96" y="1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64266-1389-4579-9B35-867AFD4D5CCA}" type="datetimeFigureOut">
              <a:rPr lang="pt-BR" smtClean="0"/>
              <a:t>01/11/2019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214C5-9DA7-49B6-A024-EF4ACB8C06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9036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64266-1389-4579-9B35-867AFD4D5CCA}" type="datetimeFigureOut">
              <a:rPr lang="pt-BR" smtClean="0"/>
              <a:t>01/11/2019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214C5-9DA7-49B6-A024-EF4ACB8C06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7041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64266-1389-4579-9B35-867AFD4D5CCA}" type="datetimeFigureOut">
              <a:rPr lang="pt-BR" smtClean="0"/>
              <a:t>01/11/2019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214C5-9DA7-49B6-A024-EF4ACB8C06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6526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64266-1389-4579-9B35-867AFD4D5CCA}" type="datetimeFigureOut">
              <a:rPr lang="pt-BR" smtClean="0"/>
              <a:t>01/11/2019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214C5-9DA7-49B6-A024-EF4ACB8C06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3708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64266-1389-4579-9B35-867AFD4D5CCA}" type="datetimeFigureOut">
              <a:rPr lang="pt-BR" smtClean="0"/>
              <a:t>01/11/2019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214C5-9DA7-49B6-A024-EF4ACB8C06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6703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64266-1389-4579-9B35-867AFD4D5CCA}" type="datetimeFigureOut">
              <a:rPr lang="pt-BR" smtClean="0"/>
              <a:t>01/11/2019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214C5-9DA7-49B6-A024-EF4ACB8C06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8113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64266-1389-4579-9B35-867AFD4D5CCA}" type="datetimeFigureOut">
              <a:rPr lang="pt-BR" smtClean="0"/>
              <a:t>01/11/2019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214C5-9DA7-49B6-A024-EF4ACB8C06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1706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64266-1389-4579-9B35-867AFD4D5CCA}" type="datetimeFigureOut">
              <a:rPr lang="pt-BR" smtClean="0"/>
              <a:t>01/11/2019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214C5-9DA7-49B6-A024-EF4ACB8C06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1899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64266-1389-4579-9B35-867AFD4D5CCA}" type="datetimeFigureOut">
              <a:rPr lang="pt-BR" smtClean="0"/>
              <a:t>01/11/2019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214C5-9DA7-49B6-A024-EF4ACB8C06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6273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64266-1389-4579-9B35-867AFD4D5CCA}" type="datetimeFigureOut">
              <a:rPr lang="pt-BR" smtClean="0"/>
              <a:t>01/11/2019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214C5-9DA7-49B6-A024-EF4ACB8C06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2147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64266-1389-4579-9B35-867AFD4D5CCA}" type="datetimeFigureOut">
              <a:rPr lang="pt-BR" smtClean="0"/>
              <a:t>01/11/2019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214C5-9DA7-49B6-A024-EF4ACB8C06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273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664266-1389-4579-9B35-867AFD4D5CCA}" type="datetimeFigureOut">
              <a:rPr lang="pt-BR" smtClean="0"/>
              <a:t>01/11/2019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C214C5-9DA7-49B6-A024-EF4ACB8C06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9721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2884868" y="3471410"/>
            <a:ext cx="62204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latin typeface="Century Gothic" panose="020B0502020202020204" pitchFamily="34" charset="0"/>
              </a:rPr>
              <a:t>Projeto Integrador do módulo 3</a:t>
            </a:r>
          </a:p>
          <a:p>
            <a:r>
              <a:rPr lang="pt-BR" sz="2400" dirty="0" smtClean="0">
                <a:latin typeface="Century Gothic" panose="020B0502020202020204" pitchFamily="34" charset="0"/>
              </a:rPr>
              <a:t>Tema: Concessionária de carros</a:t>
            </a:r>
            <a:endParaRPr lang="pt-BR" sz="2400" dirty="0">
              <a:latin typeface="Century Gothic" panose="020B0502020202020204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2884868" y="1013276"/>
            <a:ext cx="840990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>
                <a:latin typeface="Century Gothic" panose="020B0502020202020204" pitchFamily="34" charset="0"/>
              </a:rPr>
              <a:t>Turma 2019.1 do Curso Técnico em Informática 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2884868" y="2273120"/>
            <a:ext cx="2839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>
                <a:latin typeface="Century Gothic" panose="020B0502020202020204" pitchFamily="34" charset="0"/>
              </a:rPr>
              <a:t>Apresenta:</a:t>
            </a:r>
            <a:endParaRPr lang="pt-BR" sz="2800" dirty="0">
              <a:latin typeface="Century Gothic" panose="020B0502020202020204" pitchFamily="34" charset="0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570" y="1451817"/>
            <a:ext cx="2435091" cy="2435091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3973131" y="4190998"/>
            <a:ext cx="56989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dirty="0" smtClean="0">
                <a:solidFill>
                  <a:schemeClr val="bg1">
                    <a:lumMod val="50000"/>
                  </a:schemeClr>
                </a:solidFill>
                <a:latin typeface="Bahnschrift SemiBold" panose="020B0502040204020203" pitchFamily="34" charset="0"/>
              </a:rPr>
              <a:t>Senac Motors</a:t>
            </a:r>
            <a:endParaRPr lang="pt-BR" sz="5400" dirty="0">
              <a:solidFill>
                <a:schemeClr val="bg1">
                  <a:lumMod val="50000"/>
                </a:schemeClr>
              </a:solidFill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2406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Banco de Dados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1312" y="1"/>
            <a:ext cx="1690688" cy="169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44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SQL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1312" y="1"/>
            <a:ext cx="1690688" cy="169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51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Definição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1312" y="1"/>
            <a:ext cx="1690688" cy="1690688"/>
          </a:xfrm>
          <a:prstGeom prst="rect">
            <a:avLst/>
          </a:prstGeom>
        </p:spPr>
      </p:pic>
      <p:pic>
        <p:nvPicPr>
          <p:cNvPr id="5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3991" y="1260598"/>
            <a:ext cx="8517165" cy="5597402"/>
          </a:xfrm>
        </p:spPr>
      </p:pic>
    </p:spTree>
    <p:extLst>
      <p:ext uri="{BB962C8B-B14F-4D97-AF65-F5344CB8AC3E}">
        <p14:creationId xmlns:p14="http://schemas.microsoft.com/office/powerpoint/2010/main" val="3846409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0000"/>
                </a:solidFill>
              </a:rPr>
              <a:t>DIAGRAMA DO BANCO</a:t>
            </a: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1312" y="1"/>
            <a:ext cx="1690688" cy="1690688"/>
          </a:xfrm>
          <a:prstGeom prst="rect">
            <a:avLst/>
          </a:prstGeom>
        </p:spPr>
      </p:pic>
      <p:pic>
        <p:nvPicPr>
          <p:cNvPr id="5" name="Espaço Reservado para Conteúdo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0150" y="890920"/>
            <a:ext cx="7239213" cy="5967080"/>
          </a:xfrm>
        </p:spPr>
      </p:pic>
    </p:spTree>
    <p:extLst>
      <p:ext uri="{BB962C8B-B14F-4D97-AF65-F5344CB8AC3E}">
        <p14:creationId xmlns:p14="http://schemas.microsoft.com/office/powerpoint/2010/main" val="1706182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568047"/>
            <a:ext cx="10515600" cy="107212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sz="2400" dirty="0" smtClean="0">
                <a:latin typeface="Century Gothic" panose="020B0502020202020204" pitchFamily="34" charset="0"/>
              </a:rPr>
              <a:t>Foi </a:t>
            </a:r>
            <a:r>
              <a:rPr lang="pt-BR" sz="2400" dirty="0">
                <a:latin typeface="Century Gothic" panose="020B0502020202020204" pitchFamily="34" charset="0"/>
              </a:rPr>
              <a:t>responsável por </a:t>
            </a:r>
            <a:r>
              <a:rPr lang="pt-BR" sz="2400" dirty="0" smtClean="0">
                <a:latin typeface="Century Gothic" panose="020B0502020202020204" pitchFamily="34" charset="0"/>
              </a:rPr>
              <a:t>“dar cara” da </a:t>
            </a:r>
            <a:r>
              <a:rPr lang="pt-BR" sz="2400" dirty="0">
                <a:latin typeface="Century Gothic" panose="020B0502020202020204" pitchFamily="34" charset="0"/>
              </a:rPr>
              <a:t>interface. </a:t>
            </a:r>
            <a:r>
              <a:rPr lang="pt-BR" sz="2400" dirty="0" smtClean="0">
                <a:latin typeface="Century Gothic" panose="020B0502020202020204" pitchFamily="34" charset="0"/>
              </a:rPr>
              <a:t>Trabalhou na construção a </a:t>
            </a:r>
            <a:r>
              <a:rPr lang="pt-BR" sz="2400" dirty="0">
                <a:latin typeface="Century Gothic" panose="020B0502020202020204" pitchFamily="34" charset="0"/>
              </a:rPr>
              <a:t>parte da aplicação que interage diretamente com o usuário.</a:t>
            </a:r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838200" y="374829"/>
            <a:ext cx="2961068" cy="1450796"/>
          </a:xfrm>
        </p:spPr>
        <p:txBody>
          <a:bodyPr/>
          <a:lstStyle/>
          <a:p>
            <a:r>
              <a:rPr lang="pt-BR" dirty="0" smtClean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Front-</a:t>
            </a:r>
            <a:r>
              <a:rPr lang="pt-BR" dirty="0" err="1" smtClean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end</a:t>
            </a:r>
            <a:r>
              <a:rPr lang="pt-BR" b="1" dirty="0" smtClean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/>
            </a:r>
            <a:br>
              <a:rPr lang="pt-BR" b="1" dirty="0" smtClean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</a:b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1312" y="1"/>
            <a:ext cx="1690688" cy="169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481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1B00FE"/>
                </a:solidFill>
              </a:rPr>
              <a:t>HTML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1312" y="1"/>
            <a:ext cx="1690688" cy="169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551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1B00FE"/>
                </a:solidFill>
              </a:rPr>
              <a:t>Framework </a:t>
            </a:r>
            <a:r>
              <a:rPr lang="pt-BR" dirty="0" err="1">
                <a:solidFill>
                  <a:srgbClr val="1B00FE"/>
                </a:solidFill>
              </a:rPr>
              <a:t>Bootstrap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1312" y="1"/>
            <a:ext cx="1690688" cy="169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683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1B00FE"/>
                </a:solidFill>
              </a:rPr>
              <a:t>Visual Studio </a:t>
            </a:r>
            <a:r>
              <a:rPr lang="pt-BR" dirty="0" err="1">
                <a:solidFill>
                  <a:srgbClr val="1B00FE"/>
                </a:solidFill>
              </a:rPr>
              <a:t>Code</a:t>
            </a:r>
            <a:r>
              <a:rPr lang="pt-BR" dirty="0">
                <a:solidFill>
                  <a:srgbClr val="1B00FE"/>
                </a:solidFill>
              </a:rPr>
              <a:t>  (1.30.2 )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1312" y="1"/>
            <a:ext cx="1690688" cy="169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052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1312" y="1"/>
            <a:ext cx="1690688" cy="1690688"/>
          </a:xfrm>
          <a:prstGeom prst="rect">
            <a:avLst/>
          </a:prstGeom>
        </p:spPr>
      </p:pic>
      <p:pic>
        <p:nvPicPr>
          <p:cNvPr id="5" name="Espaço Reservado para Conteúdo 5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085" y="1493115"/>
            <a:ext cx="9913830" cy="5032375"/>
          </a:xfrm>
        </p:spPr>
      </p:pic>
    </p:spTree>
    <p:extLst>
      <p:ext uri="{BB962C8B-B14F-4D97-AF65-F5344CB8AC3E}">
        <p14:creationId xmlns:p14="http://schemas.microsoft.com/office/powerpoint/2010/main" val="3922880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1312" y="1"/>
            <a:ext cx="1690688" cy="1690688"/>
          </a:xfrm>
          <a:prstGeom prst="rect">
            <a:avLst/>
          </a:prstGeom>
        </p:spPr>
      </p:pic>
      <p:pic>
        <p:nvPicPr>
          <p:cNvPr id="5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600" y="1815379"/>
            <a:ext cx="9912799" cy="5042621"/>
          </a:xfrm>
        </p:spPr>
      </p:pic>
    </p:spTree>
    <p:extLst>
      <p:ext uri="{BB962C8B-B14F-4D97-AF65-F5344CB8AC3E}">
        <p14:creationId xmlns:p14="http://schemas.microsoft.com/office/powerpoint/2010/main" val="1773114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Finalidade do Trabalho	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Criar um site dinâmico e funcional, e foi escolhido uma modelo de loja, no caso, uma concessionária.</a:t>
            </a:r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1312" y="1"/>
            <a:ext cx="1690688" cy="169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25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1312" y="1"/>
            <a:ext cx="1690688" cy="1690688"/>
          </a:xfrm>
          <a:prstGeom prst="rect">
            <a:avLst/>
          </a:prstGeom>
        </p:spPr>
      </p:pic>
      <p:pic>
        <p:nvPicPr>
          <p:cNvPr id="5" name="Espaço Reservado para Conteúdo 2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05814"/>
            <a:ext cx="10424841" cy="5335808"/>
          </a:xfrm>
        </p:spPr>
      </p:pic>
    </p:spTree>
    <p:extLst>
      <p:ext uri="{BB962C8B-B14F-4D97-AF65-F5344CB8AC3E}">
        <p14:creationId xmlns:p14="http://schemas.microsoft.com/office/powerpoint/2010/main" val="811228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Back </a:t>
            </a:r>
            <a:r>
              <a:rPr lang="pt-BR" dirty="0" err="1" smtClean="0"/>
              <a:t>End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1312" y="1"/>
            <a:ext cx="1690688" cy="169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67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1B00FE"/>
                </a:solidFill>
              </a:rPr>
              <a:t>Eclipse JEE.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1312" y="1"/>
            <a:ext cx="1690688" cy="169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539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Estrutura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Modelo, DAO, Serviço, Controle, </a:t>
            </a:r>
            <a:r>
              <a:rPr lang="pt-BR" dirty="0" err="1" smtClean="0"/>
              <a:t>Util</a:t>
            </a:r>
            <a:r>
              <a:rPr lang="pt-BR" dirty="0" smtClean="0"/>
              <a:t>, </a:t>
            </a:r>
            <a:r>
              <a:rPr lang="pt-BR" u="sng" smtClean="0"/>
              <a:t>Servlet</a:t>
            </a:r>
            <a:endParaRPr lang="pt-BR" u="sng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1312" y="1"/>
            <a:ext cx="1690688" cy="169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143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Público alvo: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Primordialmente o público é quem tem condições para comprar um carro, então o site tem de ser atrativo visualmente, porque como em qualquer loja a primeira coisa que se vende é o que é visual.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1312" y="1"/>
            <a:ext cx="1690688" cy="169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929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347730" y="425002"/>
            <a:ext cx="66970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 smtClean="0">
                <a:solidFill>
                  <a:schemeClr val="bg1">
                    <a:lumMod val="50000"/>
                  </a:schemeClr>
                </a:solidFill>
              </a:rPr>
              <a:t>Partes do Projeto:</a:t>
            </a:r>
            <a:endParaRPr lang="pt-BR" sz="4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347730" y="1442434"/>
            <a:ext cx="108568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latin typeface="Century Gothic" panose="020B0502020202020204" pitchFamily="34" charset="0"/>
              </a:rPr>
              <a:t>Este projeto foi dividido em 4 partes e essas partes se dividiram em grupo.</a:t>
            </a:r>
          </a:p>
          <a:p>
            <a:r>
              <a:rPr lang="pt-BR" sz="2400" dirty="0" smtClean="0">
                <a:latin typeface="Century Gothic" panose="020B0502020202020204" pitchFamily="34" charset="0"/>
              </a:rPr>
              <a:t>Cada grupo ficou responsável por uma parte do projeto. </a:t>
            </a:r>
            <a:endParaRPr lang="pt-BR" sz="2400" dirty="0">
              <a:latin typeface="Century Gothic" panose="020B0502020202020204" pitchFamily="34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2272104" y="3195933"/>
            <a:ext cx="39291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 smtClean="0">
                <a:latin typeface="Century Gothic" panose="020B0502020202020204" pitchFamily="34" charset="0"/>
              </a:rPr>
              <a:t>Documentação </a:t>
            </a:r>
            <a:endParaRPr lang="pt-BR" sz="3600" b="1" dirty="0">
              <a:latin typeface="Century Gothic" panose="020B0502020202020204" pitchFamily="34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1039713" y="5060848"/>
            <a:ext cx="24647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 smtClean="0">
                <a:latin typeface="Century Gothic" panose="020B0502020202020204" pitchFamily="34" charset="0"/>
              </a:rPr>
              <a:t>Front-</a:t>
            </a:r>
            <a:r>
              <a:rPr lang="pt-BR" sz="3600" b="1" dirty="0" err="1">
                <a:latin typeface="Century Gothic" panose="020B0502020202020204" pitchFamily="34" charset="0"/>
              </a:rPr>
              <a:t>e</a:t>
            </a:r>
            <a:r>
              <a:rPr lang="pt-BR" sz="3600" b="1" dirty="0" err="1" smtClean="0">
                <a:latin typeface="Century Gothic" panose="020B0502020202020204" pitchFamily="34" charset="0"/>
              </a:rPr>
              <a:t>nd</a:t>
            </a:r>
            <a:endParaRPr lang="pt-BR" sz="3600" b="1" dirty="0">
              <a:latin typeface="Century Gothic" panose="020B0502020202020204" pitchFamily="34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7147658" y="5384014"/>
            <a:ext cx="40569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 smtClean="0">
                <a:latin typeface="Century Gothic" panose="020B0502020202020204" pitchFamily="34" charset="0"/>
              </a:rPr>
              <a:t>Banco de dados</a:t>
            </a:r>
            <a:endParaRPr lang="pt-BR" sz="3600" b="1" dirty="0">
              <a:latin typeface="Century Gothic" panose="020B0502020202020204" pitchFamily="34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8435664" y="3195933"/>
            <a:ext cx="33850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latin typeface="Century Gothic" panose="020B0502020202020204" pitchFamily="34" charset="0"/>
              </a:rPr>
              <a:t>Back-</a:t>
            </a:r>
            <a:r>
              <a:rPr lang="pt-BR" sz="3600" b="1" dirty="0" err="1">
                <a:latin typeface="Century Gothic" panose="020B0502020202020204" pitchFamily="34" charset="0"/>
              </a:rPr>
              <a:t>end</a:t>
            </a:r>
            <a:endParaRPr lang="pt-BR" sz="3600" b="1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1293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2138" y="0"/>
            <a:ext cx="10515600" cy="1325563"/>
          </a:xfrm>
        </p:spPr>
        <p:txBody>
          <a:bodyPr/>
          <a:lstStyle/>
          <a:p>
            <a:r>
              <a:rPr lang="pt-BR" dirty="0" smtClean="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</a:rPr>
              <a:t>Documentação</a:t>
            </a:r>
            <a:endParaRPr lang="pt-BR" dirty="0">
              <a:solidFill>
                <a:schemeClr val="bg1">
                  <a:lumMod val="6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632138" y="2072771"/>
            <a:ext cx="1017323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latin typeface="Century Gothic" panose="020B0502020202020204" pitchFamily="34" charset="0"/>
              </a:rPr>
              <a:t>O mapa do site é, efetivamente, a planta baixa do</a:t>
            </a:r>
            <a:r>
              <a:rPr lang="pt-BR" sz="2400" dirty="0">
                <a:latin typeface="Century Gothic" panose="020B0502020202020204" pitchFamily="34" charset="0"/>
              </a:rPr>
              <a:t> </a:t>
            </a:r>
            <a:r>
              <a:rPr lang="pt-BR" sz="2400" dirty="0" smtClean="0">
                <a:latin typeface="Century Gothic" panose="020B0502020202020204" pitchFamily="34" charset="0"/>
              </a:rPr>
              <a:t>site.</a:t>
            </a:r>
          </a:p>
          <a:p>
            <a:endParaRPr lang="pt-BR" sz="2400" dirty="0">
              <a:latin typeface="Century Gothic" panose="020B0502020202020204" pitchFamily="34" charset="0"/>
            </a:endParaRPr>
          </a:p>
          <a:p>
            <a:r>
              <a:rPr lang="pt-BR" sz="2400" dirty="0" smtClean="0">
                <a:latin typeface="Century Gothic" panose="020B0502020202020204" pitchFamily="34" charset="0"/>
              </a:rPr>
              <a:t>Este grupo ficou com a responsabilidade de colher as informações do projeto e documentar para mostra </a:t>
            </a:r>
            <a:r>
              <a:rPr lang="pt-BR" sz="2400" dirty="0">
                <a:latin typeface="Century Gothic" panose="020B0502020202020204" pitchFamily="34" charset="0"/>
              </a:rPr>
              <a:t>os detalhes da </a:t>
            </a:r>
            <a:r>
              <a:rPr lang="pt-BR" sz="2400" dirty="0" smtClean="0">
                <a:latin typeface="Century Gothic" panose="020B0502020202020204" pitchFamily="34" charset="0"/>
              </a:rPr>
              <a:t>construção e de nortear como funcionaria o site.</a:t>
            </a:r>
            <a:endParaRPr lang="pt-BR" sz="2400" dirty="0">
              <a:latin typeface="Century Gothic" panose="020B0502020202020204" pitchFamily="34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1312" y="1"/>
            <a:ext cx="1690688" cy="169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3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Documentação - </a:t>
            </a:r>
            <a:r>
              <a:rPr lang="pt-BR" dirty="0">
                <a:solidFill>
                  <a:srgbClr val="000000"/>
                </a:solidFill>
              </a:rPr>
              <a:t>UML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Linguagem de Modelagem Unificada é uma linguagem-padrão para a elaboração da estrutura de projetos de software. Ela poderá ser empregada para a visualização, a especificação, a construção e a documentação de artefatos que façam uso de sistemas complexos de software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1312" y="1"/>
            <a:ext cx="1690688" cy="169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87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10084210" cy="6857998"/>
          </a:xfr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1312" y="-2553"/>
            <a:ext cx="1690688" cy="1690688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10084210" y="4189615"/>
            <a:ext cx="21077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Diagrama de Classes – ARGO UML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76439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1312" y="1"/>
            <a:ext cx="1690688" cy="1690688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3815661" y="2302317"/>
            <a:ext cx="4028667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CASO DE USO</a:t>
            </a:r>
          </a:p>
          <a:p>
            <a:pPr algn="ctr"/>
            <a:r>
              <a:rPr lang="pt-BR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WORD</a:t>
            </a:r>
            <a:endParaRPr lang="pt-B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01242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056" y="2543059"/>
            <a:ext cx="10515600" cy="1325563"/>
          </a:xfrm>
        </p:spPr>
        <p:txBody>
          <a:bodyPr/>
          <a:lstStyle/>
          <a:p>
            <a:pPr algn="ctr"/>
            <a:r>
              <a:rPr lang="pt-BR" dirty="0" smtClean="0"/>
              <a:t>DESCRIÇÃO DO CASO DE USO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1312" y="1"/>
            <a:ext cx="1690688" cy="169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015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221</Words>
  <Application>Microsoft Office PowerPoint</Application>
  <PresentationFormat>Widescreen</PresentationFormat>
  <Paragraphs>39</Paragraphs>
  <Slides>23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23</vt:i4>
      </vt:variant>
    </vt:vector>
  </HeadingPairs>
  <TitlesOfParts>
    <vt:vector size="29" baseType="lpstr">
      <vt:lpstr>Arial</vt:lpstr>
      <vt:lpstr>Bahnschrift SemiBold</vt:lpstr>
      <vt:lpstr>Calibri</vt:lpstr>
      <vt:lpstr>Calibri Light</vt:lpstr>
      <vt:lpstr>Century Gothic</vt:lpstr>
      <vt:lpstr>Tema do Office</vt:lpstr>
      <vt:lpstr>Apresentação do PowerPoint</vt:lpstr>
      <vt:lpstr>Finalidade do Trabalho </vt:lpstr>
      <vt:lpstr>Público alvo:</vt:lpstr>
      <vt:lpstr>Apresentação do PowerPoint</vt:lpstr>
      <vt:lpstr>Documentação</vt:lpstr>
      <vt:lpstr>Documentação - UML</vt:lpstr>
      <vt:lpstr>Apresentação do PowerPoint</vt:lpstr>
      <vt:lpstr>Apresentação do PowerPoint</vt:lpstr>
      <vt:lpstr>DESCRIÇÃO DO CASO DE USO</vt:lpstr>
      <vt:lpstr>Banco de Dados</vt:lpstr>
      <vt:lpstr>SQL</vt:lpstr>
      <vt:lpstr>Definição</vt:lpstr>
      <vt:lpstr>DIAGRAMA DO BANCO </vt:lpstr>
      <vt:lpstr>Front-end </vt:lpstr>
      <vt:lpstr>HTML</vt:lpstr>
      <vt:lpstr>Framework Bootstrap</vt:lpstr>
      <vt:lpstr>Visual Studio Code  (1.30.2 )</vt:lpstr>
      <vt:lpstr>Apresentação do PowerPoint</vt:lpstr>
      <vt:lpstr>Apresentação do PowerPoint</vt:lpstr>
      <vt:lpstr>Apresentação do PowerPoint</vt:lpstr>
      <vt:lpstr>Back End</vt:lpstr>
      <vt:lpstr>Eclipse JEE.</vt:lpstr>
      <vt:lpstr>Estrutura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Yuri Rodrigues</dc:creator>
  <cp:lastModifiedBy>TÉCNICO EM INFORMÁTICA  - 2019.01</cp:lastModifiedBy>
  <cp:revision>11</cp:revision>
  <dcterms:created xsi:type="dcterms:W3CDTF">2019-11-01T02:24:56Z</dcterms:created>
  <dcterms:modified xsi:type="dcterms:W3CDTF">2019-11-01T22:27:44Z</dcterms:modified>
</cp:coreProperties>
</file>