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Logistics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>
              <a:lnSpc>
                <a:spcPct val="80000"/>
              </a:lnSpc>
            </a:pPr>
            <a:r>
              <a:rPr lang="en-US" dirty="0" smtClean="0"/>
              <a:t>Ruthvik Peddawandla</a:t>
            </a:r>
          </a:p>
          <a:p>
            <a:pPr algn="r">
              <a:lnSpc>
                <a:spcPct val="80000"/>
              </a:lnSpc>
            </a:pPr>
            <a:r>
              <a:rPr lang="en-US" dirty="0" smtClean="0"/>
              <a:t>Nakul Camasamudram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between approximately $12 (4-day) and $125 (overnight) to deliver a &lt;1kg package from LA to New York using FedEx. </a:t>
            </a:r>
          </a:p>
          <a:p>
            <a:r>
              <a:rPr lang="en-US" dirty="0" smtClean="0"/>
              <a:t>Prices jump exponentially for international shipments (Starts at $150). </a:t>
            </a:r>
            <a:endParaRPr lang="en-US" dirty="0"/>
          </a:p>
          <a:p>
            <a:r>
              <a:rPr lang="en-US" dirty="0" smtClean="0"/>
              <a:t>Shipment time is extraordinarily long.</a:t>
            </a:r>
          </a:p>
          <a:p>
            <a:r>
              <a:rPr lang="en-US" dirty="0" smtClean="0"/>
              <a:t>Couriers are subject to tight restrictions and are random (less personal)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471228"/>
            <a:ext cx="7610476" cy="4112634"/>
          </a:xfrm>
        </p:spPr>
        <p:txBody>
          <a:bodyPr/>
          <a:lstStyle/>
          <a:p>
            <a:r>
              <a:rPr lang="en-US" dirty="0" smtClean="0"/>
              <a:t>25+ flights between JFK and LAX daily</a:t>
            </a:r>
          </a:p>
          <a:p>
            <a:r>
              <a:rPr lang="en-US" dirty="0" smtClean="0"/>
              <a:t>Passengers with free carry on space are statistically guaranteed</a:t>
            </a:r>
          </a:p>
          <a:p>
            <a:pPr marL="0" indent="0">
              <a:buNone/>
            </a:pPr>
            <a:r>
              <a:rPr lang="en-US" b="1" dirty="0" smtClean="0"/>
              <a:t>Process</a:t>
            </a:r>
          </a:p>
          <a:p>
            <a:r>
              <a:rPr lang="en-US" dirty="0" smtClean="0"/>
              <a:t>Package dropped off [Security check &amp; repackaging]</a:t>
            </a:r>
          </a:p>
          <a:p>
            <a:r>
              <a:rPr lang="en-US" dirty="0" smtClean="0"/>
              <a:t>Package picked up [matched by app]</a:t>
            </a:r>
          </a:p>
          <a:p>
            <a:r>
              <a:rPr lang="en-US" dirty="0" smtClean="0"/>
              <a:t>Final drop off and delivery/pick 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for the traveler? (Pricing)</a:t>
            </a:r>
          </a:p>
          <a:p>
            <a:r>
              <a:rPr lang="en-US" dirty="0" smtClean="0"/>
              <a:t>Huge initial investment (how can we bring it down to scale)</a:t>
            </a:r>
          </a:p>
          <a:p>
            <a:r>
              <a:rPr lang="en-US" dirty="0" smtClean="0"/>
              <a:t>Responsibilities (damaged/haven’t been dropped off)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Usage of airlines’ space w/o </a:t>
            </a:r>
            <a:r>
              <a:rPr lang="en-US" smtClean="0"/>
              <a:t>their permission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2248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1199</TotalTime>
  <Words>162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Human Logistics </vt:lpstr>
      <vt:lpstr>The Problem</vt:lpstr>
      <vt:lpstr>Our Solution</vt:lpstr>
      <vt:lpstr>Possible Difficulties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Logistics </dc:title>
  <dc:creator>Ruthvik Peddavandla</dc:creator>
  <cp:lastModifiedBy>Ruthvik Peddavandla</cp:lastModifiedBy>
  <cp:revision>16</cp:revision>
  <dcterms:created xsi:type="dcterms:W3CDTF">2014-01-29T03:22:28Z</dcterms:created>
  <dcterms:modified xsi:type="dcterms:W3CDTF">2014-01-29T23:22:18Z</dcterms:modified>
</cp:coreProperties>
</file>