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65F8-14A6-F11D-70D9-293142FF2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0224-90F5-6544-5698-11EAC6E1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0BFD-388E-BCDC-5BC0-07640198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D2AD1-BD75-1FE2-69A5-90F23B19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BDB1A-002C-FF25-9CBC-ACC5952D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0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820D-A90B-212E-6166-156DE138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2D0FA-63B5-959F-2071-8DB07E423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33B1-4B48-A36D-2397-F5FE6C81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21AD-5A13-8A5D-B74D-0B8F6798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C69C-2EA8-0539-B4C3-5EB83DF9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3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FED18-4519-80D7-0E7F-0A93C67B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A0964-FF0F-FD35-6C44-1DFCA1DB6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C8ED-A9B9-7DEC-4488-3E03BCF3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1284-D729-B76E-551E-01C44DC8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3C36-59AC-96AB-474F-04059E55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2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C33B-824B-914F-9170-DB01A85A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CE2C-2C6C-398A-F9B2-A28924D0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42EE-8388-E8AC-4BFB-18AFC26D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464B-E464-A3EA-A0BE-AB52D2BE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F577-6156-22B6-F1DD-54ECE61F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8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4868-3360-0892-F3DA-A015C2BD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C324C-1728-3B82-3EEE-BB266805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7826-1AAF-E5C8-698F-515BBE28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40ED-9D89-0E5A-53D5-304590DB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3AAF-484F-660F-DEF4-22672B83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5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4A45-DD66-E69D-6729-E8C487FF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25CA-B05B-0CF7-E777-E61AB8A63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45AEC-1EE7-DBB4-5F08-7F873646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13753-6564-4EB0-139E-6D3805A4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406F7-77CA-3F6F-69B4-7CB259AA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B3081-E698-5C26-029E-50A17B8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0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30DC-07F0-75B0-D34C-C97E0035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0426D-FD7F-E427-F99A-42922E62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17B26-FDBF-5A4E-F75C-992D99FC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A5063-4879-9B93-9425-BDDD8E348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1EC6A-5CB7-2CD6-422B-C5657A272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60A92-3E85-6279-A00B-7267260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E6223-A5C5-5216-FD78-B9C65AEB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E6E0F-CE73-910C-2EFB-85A669E0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7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E754-4114-AA1F-39E9-F6079355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A629C-644A-6A40-DAB8-09D6657E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C3215-1D75-75B2-2B42-208ABB18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36387-F7B2-669B-04AC-9F8A485A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8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1B81D-9561-8DE6-27E7-FC2A92E4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67D44-EB2B-4DD0-A816-A2C5D873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56D9-06DC-1B1C-40C6-4A22762C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AF09-C82C-F5F1-C4B4-FE67085B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E0E5-06A4-6A1D-0C5E-49984905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36509-4783-CC72-5478-ADB37ADFA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57E0A-6FDD-F77F-44A3-6EE85FFC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CFFA-E388-D169-F455-ABD62CFD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35995-A4E0-379A-BBFB-E17016A0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8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639E-0B96-0712-72CD-035DFC42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EBC6A-0DF6-7CF3-FB9D-1D55B7D17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A487-8A15-F325-FA03-A57A9011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6DD2-9598-A448-0DD1-9D8B34CD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9814-C645-4C2D-D550-178618E3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EA5C-D976-D8DA-627E-18F98F88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89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13F8E-0C48-E57E-B5FE-F973FE85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F350-79FC-1D47-1604-99695446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BF5A-F149-4BBE-DABB-FF1F1FA46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26E-DC67-4C89-BBFF-7E0BBB3D38C3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D88F-1A59-584C-AB63-9A0B69F6C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A426-60EC-6EAB-E949-6F847648C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5DD4-6676-4A81-8B65-0951E783C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31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5838-04D0-1463-0E80-DF8ADC67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sz="6000" b="1" dirty="0">
                <a:latin typeface="Amasis MT Pro Black" panose="02040A04050005020304" pitchFamily="18" charset="0"/>
              </a:rPr>
              <a:t>Family </a:t>
            </a:r>
            <a:r>
              <a:rPr lang="en-IN" sz="6000" b="1" dirty="0" err="1">
                <a:latin typeface="Amasis MT Pro Black" panose="02040A04050005020304" pitchFamily="18" charset="0"/>
              </a:rPr>
              <a:t>Treee</a:t>
            </a:r>
            <a:endParaRPr lang="en-IN" sz="6000" b="1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FCA2-8336-8398-01F4-8F004C3A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186" y="2524705"/>
            <a:ext cx="2481158" cy="1808589"/>
          </a:xfrm>
        </p:spPr>
        <p:txBody>
          <a:bodyPr>
            <a:normAutofit fontScale="77500" lnSpcReduction="20000"/>
          </a:bodyPr>
          <a:lstStyle/>
          <a:p>
            <a:r>
              <a:rPr lang="en-IN" sz="2000" b="1" dirty="0"/>
              <a:t>Team Member </a:t>
            </a:r>
            <a:r>
              <a:rPr lang="en-IN" sz="2000" dirty="0"/>
              <a:t>:</a:t>
            </a:r>
          </a:p>
          <a:p>
            <a:r>
              <a:rPr lang="en-IN" sz="2000" dirty="0"/>
              <a:t>Nishanth S</a:t>
            </a:r>
          </a:p>
          <a:p>
            <a:r>
              <a:rPr lang="en-IN" sz="2000" dirty="0" err="1"/>
              <a:t>Senadhian</a:t>
            </a:r>
            <a:r>
              <a:rPr lang="en-IN" sz="2000" dirty="0"/>
              <a:t> G</a:t>
            </a:r>
          </a:p>
          <a:p>
            <a:r>
              <a:rPr lang="en-IN" sz="2000" dirty="0" err="1"/>
              <a:t>Senatmil</a:t>
            </a:r>
            <a:r>
              <a:rPr lang="en-IN" sz="2000" dirty="0"/>
              <a:t> C</a:t>
            </a:r>
          </a:p>
          <a:p>
            <a:r>
              <a:rPr lang="en-IN" sz="2000" dirty="0" err="1"/>
              <a:t>Vijayasri</a:t>
            </a:r>
            <a:r>
              <a:rPr lang="en-IN" sz="2000" dirty="0"/>
              <a:t> S</a:t>
            </a:r>
          </a:p>
          <a:p>
            <a:r>
              <a:rPr lang="en-IN" sz="2000" dirty="0" err="1"/>
              <a:t>Vishalni</a:t>
            </a:r>
            <a:r>
              <a:rPr lang="en-IN" sz="2000" dirty="0"/>
              <a:t> M</a:t>
            </a:r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8F2FB67C-F382-489C-4B1C-13D351415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58" r="2562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CC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How to Make a Family Tree: 5 Easy Craft Ideas">
            <a:extLst>
              <a:ext uri="{FF2B5EF4-FFF2-40B4-BE49-F238E27FC236}">
                <a16:creationId xmlns:a16="http://schemas.microsoft.com/office/drawing/2014/main" id="{D877CB23-2194-884E-6930-1BC896C52A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960880" cy="19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How to Make a Family Tree: 5 Easy Craft Ideas">
            <a:extLst>
              <a:ext uri="{FF2B5EF4-FFF2-40B4-BE49-F238E27FC236}">
                <a16:creationId xmlns:a16="http://schemas.microsoft.com/office/drawing/2014/main" id="{DD7C6478-76BE-D5A4-A4D6-DB9262B856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Family tree illustration Vectors &amp; Illustrations for Free Download | Freepik">
            <a:extLst>
              <a:ext uri="{FF2B5EF4-FFF2-40B4-BE49-F238E27FC236}">
                <a16:creationId xmlns:a16="http://schemas.microsoft.com/office/drawing/2014/main" id="{9BC1A3C6-7011-23AD-A797-4A5C43580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60" y="2799732"/>
            <a:ext cx="32559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8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3C62-1566-34E3-9C2A-0A75191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D374-DD13-5B3F-FBF1-8069ED4A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958" y="3981684"/>
            <a:ext cx="10515600" cy="435133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 “name”: “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shyam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Murugan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”, “age”: 21 }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 “persons”: [ { “name”: “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abcd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efgh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”, “relation”: “self” }, {“name”: “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xyz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”, “relation”: “parent”}, {“name”:  “blee “, “relation”:  “parent”}]}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0E910-2E76-D317-0D9F-0801634C3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9931" r="4667" b="9931"/>
          <a:stretch/>
        </p:blipFill>
        <p:spPr>
          <a:xfrm>
            <a:off x="2759242" y="548005"/>
            <a:ext cx="6421120" cy="31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16A5-AE5E-B820-AC53-5CB4EDA6A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https://www.elections.tn.gov.in/DRAFTROLL_09112022/</a:t>
            </a:r>
            <a:r>
              <a:rPr lang="en-IN" dirty="0">
                <a:solidFill>
                  <a:srgbClr val="FF0000"/>
                </a:solidFill>
              </a:rPr>
              <a:t>dt2</a:t>
            </a:r>
            <a:r>
              <a:rPr lang="en-IN" dirty="0"/>
              <a:t>/</a:t>
            </a:r>
            <a:r>
              <a:rPr lang="en-IN" dirty="0">
                <a:solidFill>
                  <a:schemeClr val="accent6"/>
                </a:solidFill>
              </a:rPr>
              <a:t>ac016</a:t>
            </a:r>
            <a:r>
              <a:rPr lang="en-IN" dirty="0"/>
              <a:t>/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ac016001.pdf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32F5E-A16F-D322-D431-C12F0B92D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07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9B70-BC5D-B26F-E2EB-3A55DF76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2EFE4-5A49-DE2A-5D06-D05D839C3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73" t="19686" r="20055" b="10500"/>
          <a:stretch/>
        </p:blipFill>
        <p:spPr>
          <a:xfrm>
            <a:off x="1944838" y="365125"/>
            <a:ext cx="7899094" cy="5079203"/>
          </a:xfrm>
        </p:spPr>
      </p:pic>
    </p:spTree>
    <p:extLst>
      <p:ext uri="{BB962C8B-B14F-4D97-AF65-F5344CB8AC3E}">
        <p14:creationId xmlns:p14="http://schemas.microsoft.com/office/powerpoint/2010/main" val="375910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516-93B8-8537-D359-A730BCBD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57D9-5668-7B08-FEBB-658B2FD3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1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Amasis MT Pro Black</vt:lpstr>
      <vt:lpstr>Arial</vt:lpstr>
      <vt:lpstr>Calibri</vt:lpstr>
      <vt:lpstr>Calibri Light</vt:lpstr>
      <vt:lpstr>Office Theme</vt:lpstr>
      <vt:lpstr>Family Treee</vt:lpstr>
      <vt:lpstr>PowerPoint Presentation</vt:lpstr>
      <vt:lpstr>https://www.elections.tn.gov.in/DRAFTROLL_09112022/dt2/ac016/ac016001.pdf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Treee</dc:title>
  <dc:creator>srinivasan nishanth</dc:creator>
  <cp:lastModifiedBy>srinivasan nishanth</cp:lastModifiedBy>
  <cp:revision>1</cp:revision>
  <dcterms:created xsi:type="dcterms:W3CDTF">2022-11-13T17:01:56Z</dcterms:created>
  <dcterms:modified xsi:type="dcterms:W3CDTF">2022-11-13T18:48:56Z</dcterms:modified>
</cp:coreProperties>
</file>