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9"/>
  </p:notesMasterIdLst>
  <p:sldIdLst>
    <p:sldId id="256" r:id="rId3"/>
    <p:sldId id="257" r:id="rId4"/>
    <p:sldId id="258" r:id="rId5"/>
    <p:sldId id="259" r:id="rId6"/>
    <p:sldId id="260" r:id="rId7"/>
    <p:sldId id="264" r:id="rId8"/>
  </p:sldIdLst>
  <p:sldSz cx="9144000" cy="5143500" type="screen16x9"/>
  <p:notesSz cx="6858000" cy="9144000"/>
  <p:embeddedFontLst>
    <p:embeddedFont>
      <p:font typeface="Bebas Neue" panose="020B0606020202050201" pitchFamily="34" charset="0"/>
      <p:regular r:id="rId10"/>
    </p:embeddedFont>
    <p:embeddedFont>
      <p:font typeface="Inter Medium" panose="020B0604020202020204" charset="0"/>
      <p:regular r:id="rId11"/>
      <p:bold r:id="rId12"/>
    </p:embeddedFont>
    <p:embeddedFont>
      <p:font typeface="Krona One" panose="020B0604020202020204" charset="0"/>
      <p:regular r:id="rId13"/>
    </p:embeddedFont>
    <p:embeddedFont>
      <p:font typeface="Lato Light"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Open Sans Medium" panose="020B060402020202020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
      <p:font typeface="Space Grotesk"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9" Type="http://schemas.openxmlformats.org/officeDocument/2006/relationships/tableStyles" Target="tableStyles.xml"/><Relationship Id="rId21" Type="http://schemas.openxmlformats.org/officeDocument/2006/relationships/font" Target="fonts/font12.fntdata"/><Relationship Id="rId34" Type="http://schemas.openxmlformats.org/officeDocument/2006/relationships/font" Target="fonts/font25.fntdata"/><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font" Target="fonts/font24.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font" Target="fonts/font23.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36"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font" Target="fonts/font22.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font" Target="fonts/font21.fntdata"/><Relationship Id="rId35" Type="http://schemas.openxmlformats.org/officeDocument/2006/relationships/font" Target="fonts/font2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SLIDES_API167584309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SLIDES_API167584309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SLIDES_API167584309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SLIDES_API167584309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a24460c2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a24460c2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ea24460c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ea24460c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SLIDES_API167584309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SLIDES_API167584309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8"/>
        <p:cNvGrpSpPr/>
        <p:nvPr/>
      </p:nvGrpSpPr>
      <p:grpSpPr>
        <a:xfrm>
          <a:off x="0" y="0"/>
          <a:ext cx="0" cy="0"/>
          <a:chOff x="0" y="0"/>
          <a:chExt cx="0" cy="0"/>
        </a:xfrm>
      </p:grpSpPr>
      <p:sp>
        <p:nvSpPr>
          <p:cNvPr id="59" name="Google Shape;5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0" name="Google Shape;60;p15"/>
          <p:cNvSpPr>
            <a:spLocks noGrp="1"/>
          </p:cNvSpPr>
          <p:nvPr>
            <p:ph type="pic" idx="2"/>
          </p:nvPr>
        </p:nvSpPr>
        <p:spPr>
          <a:xfrm>
            <a:off x="5711758" y="0"/>
            <a:ext cx="3432300" cy="5143500"/>
          </a:xfrm>
          <a:prstGeom prst="roundRect">
            <a:avLst>
              <a:gd name="adj" fmla="val 0"/>
            </a:avLst>
          </a:prstGeom>
          <a:noFill/>
          <a:ln>
            <a:noFill/>
          </a:ln>
        </p:spPr>
      </p:sp>
      <p:sp>
        <p:nvSpPr>
          <p:cNvPr id="61" name="Google Shape;61;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2" name="Google Shape;62;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3"/>
        <p:cNvGrpSpPr/>
        <p:nvPr/>
      </p:nvGrpSpPr>
      <p:grpSpPr>
        <a:xfrm>
          <a:off x="0" y="0"/>
          <a:ext cx="0" cy="0"/>
          <a:chOff x="0" y="0"/>
          <a:chExt cx="0" cy="0"/>
        </a:xfrm>
      </p:grpSpPr>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5" name="Google Shape;65;p16"/>
          <p:cNvSpPr>
            <a:spLocks noGrp="1"/>
          </p:cNvSpPr>
          <p:nvPr>
            <p:ph type="pic" idx="2"/>
          </p:nvPr>
        </p:nvSpPr>
        <p:spPr>
          <a:xfrm>
            <a:off x="0" y="100"/>
            <a:ext cx="3432300" cy="5143500"/>
          </a:xfrm>
          <a:prstGeom prst="roundRect">
            <a:avLst>
              <a:gd name="adj" fmla="val 0"/>
            </a:avLst>
          </a:prstGeom>
          <a:noFill/>
          <a:ln>
            <a:noFill/>
          </a:ln>
        </p:spPr>
      </p:sp>
      <p:sp>
        <p:nvSpPr>
          <p:cNvPr id="66" name="Google Shape;66;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rmAutofit/>
          </a:bodyPr>
          <a:lstStyle>
            <a:lvl1pPr lvl="0">
              <a:spcBef>
                <a:spcPts val="0"/>
              </a:spcBef>
              <a:spcAft>
                <a:spcPts val="0"/>
              </a:spcAft>
              <a:buSzPts val="1300"/>
              <a:buNone/>
              <a:defRPr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0" name="Google Shape;70;p17"/>
          <p:cNvSpPr>
            <a:spLocks noGrp="1"/>
          </p:cNvSpPr>
          <p:nvPr>
            <p:ph type="pic" idx="2"/>
          </p:nvPr>
        </p:nvSpPr>
        <p:spPr>
          <a:xfrm>
            <a:off x="0" y="0"/>
            <a:ext cx="3432300" cy="5143500"/>
          </a:xfrm>
          <a:prstGeom prst="roundRect">
            <a:avLst>
              <a:gd name="adj" fmla="val 0"/>
            </a:avLst>
          </a:prstGeom>
          <a:noFill/>
          <a:ln>
            <a:noFill/>
          </a:ln>
        </p:spPr>
      </p:sp>
      <p:sp>
        <p:nvSpPr>
          <p:cNvPr id="71" name="Google Shape;71;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2" name="Google Shape;72;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73" name="Google Shape;73;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4" name="Google Shape;74;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75" name="Google Shape;75;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6"/>
        <p:cNvGrpSpPr/>
        <p:nvPr/>
      </p:nvGrpSpPr>
      <p:grpSpPr>
        <a:xfrm>
          <a:off x="0" y="0"/>
          <a:ext cx="0" cy="0"/>
          <a:chOff x="0" y="0"/>
          <a:chExt cx="0" cy="0"/>
        </a:xfrm>
      </p:grpSpPr>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18"/>
          <p:cNvSpPr>
            <a:spLocks noGrp="1"/>
          </p:cNvSpPr>
          <p:nvPr>
            <p:ph type="pic" idx="2"/>
          </p:nvPr>
        </p:nvSpPr>
        <p:spPr>
          <a:xfrm>
            <a:off x="5711663" y="0"/>
            <a:ext cx="3432300" cy="5143500"/>
          </a:xfrm>
          <a:prstGeom prst="roundRect">
            <a:avLst>
              <a:gd name="adj" fmla="val 0"/>
            </a:avLst>
          </a:prstGeom>
          <a:noFill/>
          <a:ln>
            <a:noFill/>
          </a:ln>
        </p:spPr>
      </p:sp>
      <p:sp>
        <p:nvSpPr>
          <p:cNvPr id="79" name="Google Shape;79;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0" name="Google Shape;80;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81" name="Google Shape;81;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2" name="Google Shape;82;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83" name="Google Shape;83;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3_2">
  <p:cSld name="TITLE_1_1_2_1_1">
    <p:spTree>
      <p:nvGrpSpPr>
        <p:cNvPr id="1" name="Shape 84"/>
        <p:cNvGrpSpPr/>
        <p:nvPr/>
      </p:nvGrpSpPr>
      <p:grpSpPr>
        <a:xfrm>
          <a:off x="0" y="0"/>
          <a:ext cx="0" cy="0"/>
          <a:chOff x="0" y="0"/>
          <a:chExt cx="0" cy="0"/>
        </a:xfrm>
      </p:grpSpPr>
      <p:sp>
        <p:nvSpPr>
          <p:cNvPr id="85" name="Google Shape;8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9"/>
          <p:cNvSpPr>
            <a:spLocks noGrp="1"/>
          </p:cNvSpPr>
          <p:nvPr>
            <p:ph type="pic" idx="2"/>
          </p:nvPr>
        </p:nvSpPr>
        <p:spPr>
          <a:xfrm>
            <a:off x="5711663" y="100"/>
            <a:ext cx="3432300" cy="5143500"/>
          </a:xfrm>
          <a:prstGeom prst="roundRect">
            <a:avLst>
              <a:gd name="adj" fmla="val 0"/>
            </a:avLst>
          </a:prstGeom>
          <a:noFill/>
          <a:ln>
            <a:noFill/>
          </a:ln>
        </p:spPr>
      </p:sp>
      <p:sp>
        <p:nvSpPr>
          <p:cNvPr id="87" name="Google Shape;87;p19"/>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8" name="Google Shape;88;p19"/>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89" name="Google Shape;89;p19"/>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0" name="Google Shape;90;p19"/>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91" name="Google Shape;91;p19"/>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2" name="Google Shape;92;p19"/>
          <p:cNvSpPr txBox="1"/>
          <p:nvPr/>
        </p:nvSpPr>
        <p:spPr>
          <a:xfrm>
            <a:off x="642695" y="38073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93" name="Google Shape;93;p19"/>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4"/>
        <p:cNvGrpSpPr/>
        <p:nvPr/>
      </p:nvGrpSpPr>
      <p:grpSpPr>
        <a:xfrm>
          <a:off x="0" y="0"/>
          <a:ext cx="0" cy="0"/>
          <a:chOff x="0" y="0"/>
          <a:chExt cx="0" cy="0"/>
        </a:xfrm>
      </p:grpSpPr>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6" name="Google Shape;96;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99" name="Google Shape;99;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0"/>
        <p:cNvGrpSpPr/>
        <p:nvPr/>
      </p:nvGrpSpPr>
      <p:grpSpPr>
        <a:xfrm>
          <a:off x="0" y="0"/>
          <a:ext cx="0" cy="0"/>
          <a:chOff x="0" y="0"/>
          <a:chExt cx="0" cy="0"/>
        </a:xfrm>
      </p:grpSpPr>
      <p:sp>
        <p:nvSpPr>
          <p:cNvPr id="101" name="Google Shape;10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2" name="Google Shape;102;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4" name="Google Shape;114;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7" name="Google Shape;117;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8" name="Google Shape;118;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19"/>
        <p:cNvGrpSpPr/>
        <p:nvPr/>
      </p:nvGrpSpPr>
      <p:grpSpPr>
        <a:xfrm>
          <a:off x="0" y="0"/>
          <a:ext cx="0" cy="0"/>
          <a:chOff x="0" y="0"/>
          <a:chExt cx="0" cy="0"/>
        </a:xfrm>
      </p:grpSpPr>
      <p:sp>
        <p:nvSpPr>
          <p:cNvPr id="120" name="Google Shape;120;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1" name="Google Shape;121;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6" name="Google Shape;126;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7" name="Google Shape;127;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8" name="Google Shape;128;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29" name="Google Shape;129;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3"/>
        <p:cNvGrpSpPr/>
        <p:nvPr/>
      </p:nvGrpSpPr>
      <p:grpSpPr>
        <a:xfrm>
          <a:off x="0" y="0"/>
          <a:ext cx="0" cy="0"/>
          <a:chOff x="0" y="0"/>
          <a:chExt cx="0" cy="0"/>
        </a:xfrm>
      </p:grpSpPr>
      <p:sp>
        <p:nvSpPr>
          <p:cNvPr id="134" name="Google Shape;134;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5" name="Google Shape;135;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p:nvPr/>
        </p:nvSpPr>
        <p:spPr>
          <a:xfrm>
            <a:off x="2902137" y="2119803"/>
            <a:ext cx="1623326"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7" name="Google Shape;137;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8" name="Google Shape;138;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9" name="Google Shape;139;p26"/>
          <p:cNvSpPr/>
          <p:nvPr/>
        </p:nvSpPr>
        <p:spPr>
          <a:xfrm>
            <a:off x="3736306" y="1917865"/>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0" name="Google Shape;140;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4" name="Google Shape;144;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7" name="Google Shape;147;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49" name="Google Shape;149;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150" name="Google Shape;150;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1"/>
        <p:cNvGrpSpPr/>
        <p:nvPr/>
      </p:nvGrpSpPr>
      <p:grpSpPr>
        <a:xfrm>
          <a:off x="0" y="0"/>
          <a:ext cx="0" cy="0"/>
          <a:chOff x="0" y="0"/>
          <a:chExt cx="0" cy="0"/>
        </a:xfrm>
      </p:grpSpPr>
      <p:sp>
        <p:nvSpPr>
          <p:cNvPr id="152" name="Google Shape;152;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3" name="Google Shape;153;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5" name="Google Shape;155;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7" name="Google Shape;157;p27"/>
          <p:cNvGrpSpPr/>
          <p:nvPr/>
        </p:nvGrpSpPr>
        <p:grpSpPr>
          <a:xfrm>
            <a:off x="3095387" y="1241947"/>
            <a:ext cx="2953226" cy="2951755"/>
            <a:chOff x="3102287" y="1429998"/>
            <a:chExt cx="2953226" cy="2951755"/>
          </a:xfrm>
        </p:grpSpPr>
        <p:sp>
          <p:nvSpPr>
            <p:cNvPr id="158" name="Google Shape;158;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59" name="Google Shape;159;p27"/>
            <p:cNvSpPr/>
            <p:nvPr/>
          </p:nvSpPr>
          <p:spPr>
            <a:xfrm>
              <a:off x="3102287"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0" name="Google Shape;160;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3" name="Google Shape;163;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01</a:t>
              </a:r>
              <a:endParaRPr sz="1600"/>
            </a:p>
          </p:txBody>
        </p:sp>
        <p:sp>
          <p:nvSpPr>
            <p:cNvPr id="164" name="Google Shape;164;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02</a:t>
              </a:r>
              <a:endParaRPr sz="1600"/>
            </a:p>
          </p:txBody>
        </p:sp>
        <p:sp>
          <p:nvSpPr>
            <p:cNvPr id="165" name="Google Shape;165;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03</a:t>
              </a:r>
              <a:endParaRPr sz="1600"/>
            </a:p>
          </p:txBody>
        </p:sp>
        <p:sp>
          <p:nvSpPr>
            <p:cNvPr id="166" name="Google Shape;166;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04</a:t>
              </a:r>
              <a:endParaRPr sz="1600"/>
            </a:p>
          </p:txBody>
        </p:sp>
        <p:sp>
          <p:nvSpPr>
            <p:cNvPr id="167" name="Google Shape;167;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05</a:t>
              </a:r>
              <a:endParaRPr sz="1600"/>
            </a:p>
          </p:txBody>
        </p:sp>
      </p:grpSp>
      <p:sp>
        <p:nvSpPr>
          <p:cNvPr id="168" name="Google Shape;168;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69"/>
        <p:cNvGrpSpPr/>
        <p:nvPr/>
      </p:nvGrpSpPr>
      <p:grpSpPr>
        <a:xfrm>
          <a:off x="0" y="0"/>
          <a:ext cx="0" cy="0"/>
          <a:chOff x="0" y="0"/>
          <a:chExt cx="0" cy="0"/>
        </a:xfrm>
      </p:grpSpPr>
      <p:sp>
        <p:nvSpPr>
          <p:cNvPr id="170" name="Google Shape;170;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71" name="Google Shape;171;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2" name="Google Shape;172;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3" name="Google Shape;173;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74" name="Google Shape;174;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5" name="Google Shape;175;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176" name="Google Shape;176;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7" name="Google Shape;177;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04</a:t>
            </a:r>
            <a:endParaRPr sz="2000">
              <a:solidFill>
                <a:schemeClr val="accent4"/>
              </a:solidFill>
            </a:endParaRPr>
          </a:p>
        </p:txBody>
      </p:sp>
      <p:sp>
        <p:nvSpPr>
          <p:cNvPr id="178" name="Google Shape;178;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566250" y="445025"/>
            <a:ext cx="8011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600"/>
              <a:buFont typeface="Space Grotesk"/>
              <a:buNone/>
              <a:defRPr sz="2600" b="1">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2pPr>
            <a:lvl3pPr lvl="2">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3pPr>
            <a:lvl4pPr lvl="3">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4pPr>
            <a:lvl5pPr lvl="4">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5pPr>
            <a:lvl6pPr lvl="5">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6pPr>
            <a:lvl7pPr lvl="6">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7pPr>
            <a:lvl8pPr lvl="7">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8pPr>
            <a:lvl9pPr lvl="8">
              <a:spcBef>
                <a:spcPts val="0"/>
              </a:spcBef>
              <a:spcAft>
                <a:spcPts val="0"/>
              </a:spcAft>
              <a:buClr>
                <a:schemeClr val="dk2"/>
              </a:buClr>
              <a:buSzPts val="2800"/>
              <a:buFont typeface="Hanken Grotesk"/>
              <a:buNone/>
              <a:defRPr sz="2800" b="1">
                <a:solidFill>
                  <a:schemeClr val="dk2"/>
                </a:solidFill>
                <a:latin typeface="Hanken Grotesk"/>
                <a:ea typeface="Hanken Grotesk"/>
                <a:cs typeface="Hanken Grotesk"/>
                <a:sym typeface="Hanken Grotesk"/>
              </a:defRPr>
            </a:lvl9pPr>
          </a:lstStyle>
          <a:p>
            <a:endParaRPr/>
          </a:p>
        </p:txBody>
      </p:sp>
      <p:sp>
        <p:nvSpPr>
          <p:cNvPr id="52" name="Google Shape;52;p13"/>
          <p:cNvSpPr txBox="1">
            <a:spLocks noGrp="1"/>
          </p:cNvSpPr>
          <p:nvPr>
            <p:ph type="body" idx="1"/>
          </p:nvPr>
        </p:nvSpPr>
        <p:spPr>
          <a:xfrm>
            <a:off x="566250" y="1377275"/>
            <a:ext cx="8011500" cy="3191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Inter Medium"/>
              <a:buChar char="●"/>
              <a:defRPr sz="1800">
                <a:solidFill>
                  <a:schemeClr val="dk2"/>
                </a:solidFill>
                <a:latin typeface="Inter Medium"/>
                <a:ea typeface="Inter Medium"/>
                <a:cs typeface="Inter Medium"/>
                <a:sym typeface="Inter Medium"/>
              </a:defRPr>
            </a:lvl1pPr>
            <a:lvl2pPr marL="914400" lvl="1"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2pPr>
            <a:lvl3pPr marL="1371600" lvl="2"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3pPr>
            <a:lvl4pPr marL="1828800" lvl="3"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4pPr>
            <a:lvl5pPr marL="2286000" lvl="4"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5pPr>
            <a:lvl6pPr marL="2743200" lvl="5"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6pPr>
            <a:lvl7pPr marL="3200400" lvl="6"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7pPr>
            <a:lvl8pPr marL="3657600" lvl="7"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8pPr>
            <a:lvl9pPr marL="4114800" lvl="8" indent="-317500">
              <a:lnSpc>
                <a:spcPct val="115000"/>
              </a:lnSpc>
              <a:spcBef>
                <a:spcPts val="0"/>
              </a:spcBef>
              <a:spcAft>
                <a:spcPts val="0"/>
              </a:spcAft>
              <a:buClr>
                <a:schemeClr val="dk2"/>
              </a:buClr>
              <a:buSzPts val="1400"/>
              <a:buFont typeface="Inter Medium"/>
              <a:buChar char="■"/>
              <a:defRPr>
                <a:solidFill>
                  <a:schemeClr val="dk2"/>
                </a:solidFill>
                <a:latin typeface="Inter Medium"/>
                <a:ea typeface="Inter Medium"/>
                <a:cs typeface="Inter Medium"/>
                <a:sym typeface="Inter Medium"/>
              </a:defRPr>
            </a:lvl9pPr>
          </a:lstStyle>
          <a:p>
            <a:endParaRPr/>
          </a:p>
        </p:txBody>
      </p:sp>
      <p:sp>
        <p:nvSpPr>
          <p:cNvPr id="53" name="Google Shape;53;p13"/>
          <p:cNvSpPr txBox="1">
            <a:spLocks noGrp="1"/>
          </p:cNvSpPr>
          <p:nvPr>
            <p:ph type="sldNum" idx="12"/>
          </p:nvPr>
        </p:nvSpPr>
        <p:spPr>
          <a:xfrm>
            <a:off x="80290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57">
          <p15:clr>
            <a:srgbClr val="E46962"/>
          </p15:clr>
        </p15:guide>
        <p15:guide id="2" pos="5403">
          <p15:clr>
            <a:srgbClr val="E46962"/>
          </p15:clr>
        </p15:guide>
        <p15:guide id="3" orient="horz" pos="280">
          <p15:clr>
            <a:srgbClr val="E46962"/>
          </p15:clr>
        </p15:guide>
        <p15:guide id="4" orient="horz" pos="2878">
          <p15:clr>
            <a:srgbClr val="E46962"/>
          </p15:clr>
        </p15:guide>
        <p15:guide id="5" orient="horz" pos="868">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hyperlink" Target="https://senalniho.github.io/My-First-Gam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6" name="Google Shape;183;p29">
            <a:extLst>
              <a:ext uri="{FF2B5EF4-FFF2-40B4-BE49-F238E27FC236}">
                <a16:creationId xmlns:a16="http://schemas.microsoft.com/office/drawing/2014/main" id="{333D07DC-63C4-7122-CC0A-326FAEC848F7}"/>
              </a:ext>
            </a:extLst>
          </p:cNvPr>
          <p:cNvSpPr txBox="1">
            <a:spLocks/>
          </p:cNvSpPr>
          <p:nvPr/>
        </p:nvSpPr>
        <p:spPr>
          <a:xfrm>
            <a:off x="4703619" y="3207327"/>
            <a:ext cx="4440382" cy="133003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600"/>
              <a:buFont typeface="Space Grotesk"/>
              <a:buNone/>
              <a:defRPr sz="2600" b="1" i="0" u="none" strike="noStrike" cap="none">
                <a:solidFill>
                  <a:schemeClr val="dk2"/>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2pPr>
            <a:lvl3pPr marR="0" lvl="2"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3pPr>
            <a:lvl4pPr marR="0" lvl="3"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4pPr>
            <a:lvl5pPr marR="0" lvl="4"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5pPr>
            <a:lvl6pPr marR="0" lvl="5"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6pPr>
            <a:lvl7pPr marR="0" lvl="6"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7pPr>
            <a:lvl8pPr marR="0" lvl="7"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8pPr>
            <a:lvl9pPr marR="0" lvl="8" algn="ctr"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9pPr>
          </a:lstStyle>
          <a:p>
            <a:r>
              <a:rPr lang="en-GB" sz="2800" dirty="0"/>
              <a:t>By:</a:t>
            </a:r>
          </a:p>
          <a:p>
            <a:r>
              <a:rPr lang="en-GB" sz="2800" dirty="0"/>
              <a:t>Senanu Adjabeng</a:t>
            </a:r>
          </a:p>
        </p:txBody>
      </p:sp>
      <p:pic>
        <p:nvPicPr>
          <p:cNvPr id="9" name="Imagen 4">
            <a:extLst>
              <a:ext uri="{FF2B5EF4-FFF2-40B4-BE49-F238E27FC236}">
                <a16:creationId xmlns:a16="http://schemas.microsoft.com/office/drawing/2014/main" id="{5ABE7E11-E5F2-0454-9A7C-BCD7B580930C}"/>
              </a:ext>
            </a:extLst>
          </p:cNvPr>
          <p:cNvPicPr>
            <a:picLocks noChangeAspect="1"/>
          </p:cNvPicPr>
          <p:nvPr/>
        </p:nvPicPr>
        <p:blipFill rotWithShape="1">
          <a:blip r:embed="rId3">
            <a:extLst>
              <a:ext uri="{28A0092B-C50C-407E-A947-70E740481C1C}">
                <a14:useLocalDpi xmlns:a14="http://schemas.microsoft.com/office/drawing/2010/main" val="0"/>
              </a:ext>
            </a:extLst>
          </a:blip>
          <a:srcRect r="5784"/>
          <a:stretch/>
        </p:blipFill>
        <p:spPr>
          <a:xfrm>
            <a:off x="1241769" y="-161495"/>
            <a:ext cx="5803267" cy="49402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87"/>
        <p:cNvGrpSpPr/>
        <p:nvPr/>
      </p:nvGrpSpPr>
      <p:grpSpPr>
        <a:xfrm>
          <a:off x="0" y="0"/>
          <a:ext cx="0" cy="0"/>
          <a:chOff x="0" y="0"/>
          <a:chExt cx="0" cy="0"/>
        </a:xfrm>
      </p:grpSpPr>
      <p:sp>
        <p:nvSpPr>
          <p:cNvPr id="188" name="Google Shape;188;p30"/>
          <p:cNvSpPr txBox="1">
            <a:spLocks noGrp="1"/>
          </p:cNvSpPr>
          <p:nvPr>
            <p:ph type="body" idx="4294967295"/>
          </p:nvPr>
        </p:nvSpPr>
        <p:spPr>
          <a:xfrm>
            <a:off x="1832143" y="1654075"/>
            <a:ext cx="6474031" cy="1959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sz="2000" b="0" i="0" dirty="0">
                <a:solidFill>
                  <a:srgbClr val="000000"/>
                </a:solidFill>
                <a:effectLst/>
                <a:latin typeface="Space Grotesk" panose="020B0604020202020204" charset="0"/>
                <a:cs typeface="Space Grotesk" panose="020B0604020202020204" charset="0"/>
              </a:rPr>
              <a:t>Features</a:t>
            </a:r>
          </a:p>
          <a:p>
            <a:pPr algn="l">
              <a:buFont typeface="Arial" panose="020B0604020202020204" pitchFamily="34" charset="0"/>
              <a:buChar char="•"/>
            </a:pPr>
            <a:r>
              <a:rPr lang="en-US" sz="2000" dirty="0">
                <a:solidFill>
                  <a:srgbClr val="000000"/>
                </a:solidFill>
                <a:latin typeface="Space Grotesk" panose="020B0604020202020204" charset="0"/>
                <a:cs typeface="Space Grotesk" panose="020B0604020202020204" charset="0"/>
              </a:rPr>
              <a:t>Class Hierarchy </a:t>
            </a:r>
          </a:p>
          <a:p>
            <a:pPr>
              <a:buFont typeface="Arial" panose="020B0604020202020204" pitchFamily="34" charset="0"/>
              <a:buChar char="•"/>
            </a:pPr>
            <a:r>
              <a:rPr lang="en-US" sz="2000" b="0" i="0" dirty="0">
                <a:solidFill>
                  <a:srgbClr val="000000"/>
                </a:solidFill>
                <a:effectLst/>
                <a:latin typeface="Space Grotesk" panose="020B0604020202020204" charset="0"/>
                <a:cs typeface="Space Grotesk" panose="020B0604020202020204" charset="0"/>
              </a:rPr>
              <a:t>Demo</a:t>
            </a:r>
          </a:p>
          <a:p>
            <a:pPr algn="l">
              <a:buFont typeface="Arial" panose="020B0604020202020204" pitchFamily="34" charset="0"/>
              <a:buChar char="•"/>
            </a:pPr>
            <a:endParaRPr lang="en-US" b="0" i="0" dirty="0">
              <a:solidFill>
                <a:schemeClr val="tx1"/>
              </a:solidFill>
              <a:effectLst/>
              <a:latin typeface="-apple-system"/>
            </a:endParaRPr>
          </a:p>
        </p:txBody>
      </p:sp>
      <p:sp>
        <p:nvSpPr>
          <p:cNvPr id="189" name="Google Shape;189;p30"/>
          <p:cNvSpPr txBox="1">
            <a:spLocks noGrp="1"/>
          </p:cNvSpPr>
          <p:nvPr>
            <p:ph type="title"/>
          </p:nvPr>
        </p:nvSpPr>
        <p:spPr>
          <a:xfrm>
            <a:off x="1736825" y="900950"/>
            <a:ext cx="6399749"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8170F"/>
                </a:solidFill>
                <a:latin typeface="Space Grotesk" panose="020B0604020202020204" charset="0"/>
                <a:ea typeface="Krona One"/>
                <a:cs typeface="Space Grotesk" panose="020B0604020202020204" charset="0"/>
                <a:sym typeface="Krona One"/>
              </a:rPr>
              <a:t>Content</a:t>
            </a:r>
            <a:endParaRPr dirty="0">
              <a:solidFill>
                <a:srgbClr val="08170F"/>
              </a:solidFill>
              <a:latin typeface="Space Grotesk" panose="020B0604020202020204" charset="0"/>
              <a:ea typeface="Krona One"/>
              <a:cs typeface="Space Grotesk" panose="020B0604020202020204" charset="0"/>
              <a:sym typeface="Krona One"/>
            </a:endParaRPr>
          </a:p>
        </p:txBody>
      </p:sp>
      <p:pic>
        <p:nvPicPr>
          <p:cNvPr id="2" name="그래픽 29">
            <a:extLst>
              <a:ext uri="{FF2B5EF4-FFF2-40B4-BE49-F238E27FC236}">
                <a16:creationId xmlns:a16="http://schemas.microsoft.com/office/drawing/2014/main" id="{72616DA5-20B5-551F-9FD6-1EABAE5706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576" y="0"/>
            <a:ext cx="1315912" cy="1260494"/>
          </a:xfrm>
          <a:prstGeom prst="rect">
            <a:avLst/>
          </a:prstGeom>
        </p:spPr>
      </p:pic>
      <p:pic>
        <p:nvPicPr>
          <p:cNvPr id="3" name="Imagen 19">
            <a:extLst>
              <a:ext uri="{FF2B5EF4-FFF2-40B4-BE49-F238E27FC236}">
                <a16:creationId xmlns:a16="http://schemas.microsoft.com/office/drawing/2014/main" id="{4B1F1A97-AAD3-AECC-C6CF-1B6F0B966B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730" y="3282692"/>
            <a:ext cx="1222758" cy="1744053"/>
          </a:xfrm>
          <a:prstGeom prst="rect">
            <a:avLst/>
          </a:prstGeom>
        </p:spPr>
      </p:pic>
      <p:sp>
        <p:nvSpPr>
          <p:cNvPr id="4" name="타원 30">
            <a:extLst>
              <a:ext uri="{FF2B5EF4-FFF2-40B4-BE49-F238E27FC236}">
                <a16:creationId xmlns:a16="http://schemas.microsoft.com/office/drawing/2014/main" id="{BCB54F18-6A21-D478-AEBD-F92414B2EC8E}"/>
              </a:ext>
            </a:extLst>
          </p:cNvPr>
          <p:cNvSpPr/>
          <p:nvPr/>
        </p:nvSpPr>
        <p:spPr>
          <a:xfrm>
            <a:off x="1264115" y="1008493"/>
            <a:ext cx="420914" cy="420914"/>
          </a:xfrm>
          <a:prstGeom prst="ellipse">
            <a:avLst/>
          </a:prstGeom>
          <a:solidFill>
            <a:srgbClr val="EE5A4E"/>
          </a:solidFill>
          <a:ln w="349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tx1">
                  <a:lumMod val="85000"/>
                  <a:lumOff val="15000"/>
                </a:schemeClr>
              </a:solidFill>
              <a:latin typeface="+mj-lt"/>
            </a:endParaRPr>
          </a:p>
        </p:txBody>
      </p:sp>
      <p:pic>
        <p:nvPicPr>
          <p:cNvPr id="5" name="Imagen 6">
            <a:extLst>
              <a:ext uri="{FF2B5EF4-FFF2-40B4-BE49-F238E27FC236}">
                <a16:creationId xmlns:a16="http://schemas.microsoft.com/office/drawing/2014/main" id="{578C3B21-8C5B-BDEC-633F-398EBB015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41984" y="297366"/>
            <a:ext cx="2664190" cy="4346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3"/>
        <p:cNvGrpSpPr/>
        <p:nvPr/>
      </p:nvGrpSpPr>
      <p:grpSpPr>
        <a:xfrm>
          <a:off x="0" y="0"/>
          <a:ext cx="0" cy="0"/>
          <a:chOff x="0" y="0"/>
          <a:chExt cx="0" cy="0"/>
        </a:xfrm>
      </p:grpSpPr>
      <p:sp>
        <p:nvSpPr>
          <p:cNvPr id="194" name="Google Shape;194;p31"/>
          <p:cNvSpPr txBox="1">
            <a:spLocks noGrp="1"/>
          </p:cNvSpPr>
          <p:nvPr>
            <p:ph type="subTitle" idx="1"/>
          </p:nvPr>
        </p:nvSpPr>
        <p:spPr>
          <a:xfrm>
            <a:off x="1296069" y="1401425"/>
            <a:ext cx="5714331" cy="2725780"/>
          </a:xfrm>
          <a:prstGeom prst="rect">
            <a:avLst/>
          </a:prstGeom>
        </p:spPr>
        <p:txBody>
          <a:bodyPr spcFirstLastPara="1" wrap="square" lIns="91425" tIns="91425" rIns="91425" bIns="91425" anchor="t" anchorCtr="0">
            <a:noAutofit/>
          </a:bodyPr>
          <a:lstStyle/>
          <a:p>
            <a:pPr algn="l">
              <a:lnSpc>
                <a:spcPct val="150000"/>
              </a:lnSpc>
              <a:buFont typeface="Arial" panose="020B0604020202020204" pitchFamily="34" charset="0"/>
              <a:buChar char="•"/>
            </a:pPr>
            <a:r>
              <a:rPr lang="en-US" b="0" i="0" dirty="0">
                <a:solidFill>
                  <a:srgbClr val="000000"/>
                </a:solidFill>
                <a:effectLst/>
                <a:latin typeface="Space Grotesk" panose="020B0604020202020204" charset="0"/>
                <a:cs typeface="Space Grotesk" panose="020B0604020202020204" charset="0"/>
              </a:rPr>
              <a:t>Tetris is a classic game in which different shapes, made up of blocks, descend from the top of the screen. The goal is to create horizontal lines of blocks across the screen with no empty spaces!</a:t>
            </a:r>
          </a:p>
          <a:p>
            <a:pPr>
              <a:lnSpc>
                <a:spcPct val="150000"/>
              </a:lnSpc>
              <a:buFont typeface="Arial" panose="020B0604020202020204" pitchFamily="34" charset="0"/>
              <a:buChar char="•"/>
            </a:pPr>
            <a:r>
              <a:rPr lang="en-US" b="0" i="0" dirty="0">
                <a:solidFill>
                  <a:srgbClr val="000000"/>
                </a:solidFill>
                <a:effectLst/>
                <a:latin typeface="Space Grotesk" panose="020B0604020202020204" charset="0"/>
                <a:cs typeface="Space Grotesk" panose="020B0604020202020204" charset="0"/>
              </a:rPr>
              <a:t>Once filled, lines are removed, and points are earned.</a:t>
            </a:r>
          </a:p>
          <a:p>
            <a:pPr>
              <a:lnSpc>
                <a:spcPct val="150000"/>
              </a:lnSpc>
              <a:buFont typeface="Arial" panose="020B0604020202020204" pitchFamily="34" charset="0"/>
              <a:buChar char="•"/>
            </a:pPr>
            <a:r>
              <a:rPr lang="en-US" dirty="0">
                <a:solidFill>
                  <a:srgbClr val="000000"/>
                </a:solidFill>
                <a:latin typeface="Space Grotesk" panose="020B0604020202020204" charset="0"/>
                <a:cs typeface="Space Grotesk" panose="020B0604020202020204" charset="0"/>
              </a:rPr>
              <a:t>Display of the next piece.</a:t>
            </a:r>
          </a:p>
          <a:p>
            <a:pPr>
              <a:lnSpc>
                <a:spcPct val="150000"/>
              </a:lnSpc>
              <a:buFont typeface="Arial" panose="020B0604020202020204" pitchFamily="34" charset="0"/>
              <a:buChar char="•"/>
            </a:pPr>
            <a:r>
              <a:rPr lang="en-US" dirty="0">
                <a:solidFill>
                  <a:srgbClr val="000000"/>
                </a:solidFill>
                <a:latin typeface="Space Grotesk" panose="020B0604020202020204" charset="0"/>
                <a:cs typeface="Space Grotesk" panose="020B0604020202020204" charset="0"/>
              </a:rPr>
              <a:t>Increasing game speed as the score increases.</a:t>
            </a:r>
          </a:p>
          <a:p>
            <a:pPr algn="l">
              <a:lnSpc>
                <a:spcPct val="150000"/>
              </a:lnSpc>
              <a:buFont typeface="Arial" panose="020B0604020202020204" pitchFamily="34" charset="0"/>
              <a:buChar char="•"/>
            </a:pPr>
            <a:r>
              <a:rPr lang="en-US" b="0" i="0" dirty="0">
                <a:solidFill>
                  <a:srgbClr val="000000"/>
                </a:solidFill>
                <a:effectLst/>
                <a:latin typeface="Space Grotesk" panose="020B0604020202020204" charset="0"/>
                <a:cs typeface="Space Grotesk" panose="020B0604020202020204" charset="0"/>
              </a:rPr>
              <a:t>The game ends when the game has no more room to drop Tetris pieces!</a:t>
            </a:r>
          </a:p>
          <a:p>
            <a:br>
              <a:rPr lang="en-US" dirty="0"/>
            </a:br>
            <a:endParaRPr dirty="0">
              <a:solidFill>
                <a:srgbClr val="233E30"/>
              </a:solidFill>
              <a:latin typeface="Roboto Medium"/>
              <a:ea typeface="Roboto Medium"/>
              <a:cs typeface="Roboto Medium"/>
              <a:sym typeface="Roboto Medium"/>
            </a:endParaRPr>
          </a:p>
        </p:txBody>
      </p:sp>
      <p:sp>
        <p:nvSpPr>
          <p:cNvPr id="195" name="Google Shape;195;p31"/>
          <p:cNvSpPr txBox="1">
            <a:spLocks noGrp="1"/>
          </p:cNvSpPr>
          <p:nvPr>
            <p:ph type="title"/>
          </p:nvPr>
        </p:nvSpPr>
        <p:spPr>
          <a:xfrm>
            <a:off x="1296069" y="765425"/>
            <a:ext cx="6835598"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8170F"/>
                </a:solidFill>
                <a:latin typeface="Space Grotesk" panose="020B0604020202020204" charset="0"/>
                <a:ea typeface="Krona One"/>
                <a:cs typeface="Space Grotesk" panose="020B0604020202020204" charset="0"/>
                <a:sym typeface="Krona One"/>
              </a:rPr>
              <a:t>Features</a:t>
            </a:r>
            <a:endParaRPr dirty="0">
              <a:solidFill>
                <a:srgbClr val="08170F"/>
              </a:solidFill>
              <a:latin typeface="Space Grotesk" panose="020B0604020202020204" charset="0"/>
              <a:ea typeface="Krona One"/>
              <a:cs typeface="Space Grotesk" panose="020B0604020202020204" charset="0"/>
              <a:sym typeface="Krona One"/>
            </a:endParaRPr>
          </a:p>
        </p:txBody>
      </p:sp>
      <p:pic>
        <p:nvPicPr>
          <p:cNvPr id="2" name="Imagen 18">
            <a:extLst>
              <a:ext uri="{FF2B5EF4-FFF2-40B4-BE49-F238E27FC236}">
                <a16:creationId xmlns:a16="http://schemas.microsoft.com/office/drawing/2014/main" id="{CCFC05F7-AA1F-F449-25F0-BD3AAF592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103" y="899681"/>
            <a:ext cx="2767632" cy="2842395"/>
          </a:xfrm>
          <a:prstGeom prst="rect">
            <a:avLst/>
          </a:prstGeom>
        </p:spPr>
      </p:pic>
      <p:pic>
        <p:nvPicPr>
          <p:cNvPr id="3" name="그래픽 29">
            <a:extLst>
              <a:ext uri="{FF2B5EF4-FFF2-40B4-BE49-F238E27FC236}">
                <a16:creationId xmlns:a16="http://schemas.microsoft.com/office/drawing/2014/main" id="{0CC43F66-FCD2-4E0A-1B7B-51B32D9D49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 y="0"/>
            <a:ext cx="1463039" cy="1401425"/>
          </a:xfrm>
          <a:prstGeom prst="rect">
            <a:avLst/>
          </a:prstGeom>
        </p:spPr>
      </p:pic>
      <p:pic>
        <p:nvPicPr>
          <p:cNvPr id="4" name="Imagen 19">
            <a:extLst>
              <a:ext uri="{FF2B5EF4-FFF2-40B4-BE49-F238E27FC236}">
                <a16:creationId xmlns:a16="http://schemas.microsoft.com/office/drawing/2014/main" id="{98EDC8A4-2957-BD97-3EBF-A41BA0FECD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54" y="3387601"/>
            <a:ext cx="1256250" cy="17098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9"/>
        <p:cNvGrpSpPr/>
        <p:nvPr/>
      </p:nvGrpSpPr>
      <p:grpSpPr>
        <a:xfrm>
          <a:off x="0" y="0"/>
          <a:ext cx="0" cy="0"/>
          <a:chOff x="0" y="0"/>
          <a:chExt cx="0" cy="0"/>
        </a:xfrm>
      </p:grpSpPr>
      <p:sp>
        <p:nvSpPr>
          <p:cNvPr id="200" name="Google Shape;200;p32"/>
          <p:cNvSpPr txBox="1">
            <a:spLocks noGrp="1"/>
          </p:cNvSpPr>
          <p:nvPr>
            <p:ph type="subTitle" idx="1"/>
          </p:nvPr>
        </p:nvSpPr>
        <p:spPr>
          <a:xfrm>
            <a:off x="383075" y="1186370"/>
            <a:ext cx="7015979" cy="1056307"/>
          </a:xfrm>
          <a:prstGeom prst="rect">
            <a:avLst/>
          </a:prstGeom>
        </p:spPr>
        <p:txBody>
          <a:bodyPr spcFirstLastPara="1" wrap="square" lIns="91425" tIns="91425" rIns="91425" bIns="91425" anchor="t" anchorCtr="0">
            <a:noAutofit/>
          </a:bodyPr>
          <a:lstStyle/>
          <a:p>
            <a:pPr marL="457200" lvl="0" indent="-304800" rtl="0">
              <a:lnSpc>
                <a:spcPct val="200000"/>
              </a:lnSpc>
              <a:spcBef>
                <a:spcPts val="0"/>
              </a:spcBef>
              <a:spcAft>
                <a:spcPts val="0"/>
              </a:spcAft>
              <a:buClr>
                <a:srgbClr val="233E30"/>
              </a:buClr>
              <a:buSzPts val="1200"/>
              <a:buFont typeface="Roboto Medium"/>
              <a:buChar char="●"/>
            </a:pPr>
            <a:r>
              <a:rPr lang="en-GB" sz="1400" b="1" dirty="0">
                <a:solidFill>
                  <a:srgbClr val="000000"/>
                </a:solidFill>
                <a:latin typeface="Space Grotesk" panose="020B0604020202020204" charset="0"/>
                <a:ea typeface="Roboto Medium"/>
                <a:cs typeface="Space Grotesk" panose="020B0604020202020204" charset="0"/>
                <a:sym typeface="Roboto Medium"/>
              </a:rPr>
              <a:t>Piece Class: </a:t>
            </a:r>
            <a:r>
              <a:rPr lang="en-GB" sz="1400" dirty="0">
                <a:solidFill>
                  <a:srgbClr val="000000"/>
                </a:solidFill>
                <a:latin typeface="Space Grotesk" panose="020B0604020202020204" charset="0"/>
                <a:ea typeface="Roboto Medium"/>
                <a:cs typeface="Space Grotesk" panose="020B0604020202020204" charset="0"/>
                <a:sym typeface="Roboto Medium"/>
              </a:rPr>
              <a:t>Creates the 90-degree clockwise rotation</a:t>
            </a:r>
          </a:p>
          <a:p>
            <a:pPr marL="457200" lvl="0" indent="-304800" rtl="0">
              <a:lnSpc>
                <a:spcPct val="200000"/>
              </a:lnSpc>
              <a:spcBef>
                <a:spcPts val="0"/>
              </a:spcBef>
              <a:spcAft>
                <a:spcPts val="0"/>
              </a:spcAft>
              <a:buClr>
                <a:srgbClr val="233E30"/>
              </a:buClr>
              <a:buSzPts val="1200"/>
              <a:buFont typeface="Roboto Medium"/>
              <a:buChar char="●"/>
            </a:pPr>
            <a:r>
              <a:rPr lang="en-GB" sz="1400" b="1" dirty="0">
                <a:solidFill>
                  <a:srgbClr val="000000"/>
                </a:solidFill>
                <a:latin typeface="Space Grotesk" panose="020B0604020202020204" charset="0"/>
                <a:ea typeface="Roboto Medium"/>
                <a:cs typeface="Space Grotesk" panose="020B0604020202020204" charset="0"/>
                <a:sym typeface="Roboto Medium"/>
              </a:rPr>
              <a:t>Grid Class: </a:t>
            </a:r>
            <a:r>
              <a:rPr lang="en-GB" sz="1400" dirty="0">
                <a:solidFill>
                  <a:srgbClr val="000000"/>
                </a:solidFill>
                <a:latin typeface="Space Grotesk" panose="020B0604020202020204" charset="0"/>
                <a:ea typeface="Roboto Medium"/>
                <a:cs typeface="Space Grotesk" panose="020B0604020202020204" charset="0"/>
                <a:sym typeface="Roboto Medium"/>
              </a:rPr>
              <a:t>Manages the grid operation: drawing the grid, collision, clears the grid</a:t>
            </a:r>
          </a:p>
          <a:p>
            <a:pPr marL="457200" lvl="0" indent="-304800" rtl="0">
              <a:lnSpc>
                <a:spcPct val="200000"/>
              </a:lnSpc>
              <a:spcBef>
                <a:spcPts val="0"/>
              </a:spcBef>
              <a:spcAft>
                <a:spcPts val="0"/>
              </a:spcAft>
              <a:buClr>
                <a:srgbClr val="233E30"/>
              </a:buClr>
              <a:buSzPts val="1200"/>
              <a:buFont typeface="Roboto Medium"/>
              <a:buChar char="●"/>
            </a:pPr>
            <a:r>
              <a:rPr lang="en-GB" sz="1400" b="1" dirty="0">
                <a:solidFill>
                  <a:srgbClr val="000000"/>
                </a:solidFill>
                <a:latin typeface="Space Grotesk" panose="020B0604020202020204" charset="0"/>
                <a:ea typeface="Roboto Medium"/>
                <a:cs typeface="Space Grotesk" panose="020B0604020202020204" charset="0"/>
                <a:sym typeface="Roboto Medium"/>
              </a:rPr>
              <a:t>Tetris Game Class: </a:t>
            </a:r>
            <a:r>
              <a:rPr lang="en-GB" sz="1400" dirty="0">
                <a:solidFill>
                  <a:srgbClr val="000000"/>
                </a:solidFill>
                <a:latin typeface="Space Grotesk" panose="020B0604020202020204" charset="0"/>
                <a:ea typeface="Roboto Medium"/>
                <a:cs typeface="Space Grotesk" panose="020B0604020202020204" charset="0"/>
                <a:sym typeface="Roboto Medium"/>
              </a:rPr>
              <a:t>Manages overall game state by inheriting other class properties. i.e., Control movement, starting and pausing the game.</a:t>
            </a:r>
            <a:endParaRPr sz="1400" dirty="0">
              <a:solidFill>
                <a:srgbClr val="000000"/>
              </a:solidFill>
              <a:latin typeface="Space Grotesk" panose="020B0604020202020204" charset="0"/>
              <a:ea typeface="Roboto Medium"/>
              <a:cs typeface="Space Grotesk" panose="020B0604020202020204" charset="0"/>
              <a:sym typeface="Roboto Medium"/>
            </a:endParaRPr>
          </a:p>
        </p:txBody>
      </p:sp>
      <p:sp>
        <p:nvSpPr>
          <p:cNvPr id="201" name="Google Shape;201;p32"/>
          <p:cNvSpPr txBox="1">
            <a:spLocks noGrp="1"/>
          </p:cNvSpPr>
          <p:nvPr>
            <p:ph type="title"/>
          </p:nvPr>
        </p:nvSpPr>
        <p:spPr>
          <a:xfrm>
            <a:off x="383075" y="634498"/>
            <a:ext cx="5561913"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rgbClr val="08170F"/>
                </a:solidFill>
                <a:latin typeface="Space Grotesk" panose="020B0604020202020204" charset="0"/>
                <a:ea typeface="Krona One"/>
                <a:cs typeface="Space Grotesk" panose="020B0604020202020204" charset="0"/>
                <a:sym typeface="Krona One"/>
              </a:rPr>
              <a:t>Class Hierarchy</a:t>
            </a:r>
            <a:endParaRPr dirty="0">
              <a:solidFill>
                <a:srgbClr val="08170F"/>
              </a:solidFill>
              <a:latin typeface="Space Grotesk" panose="020B0604020202020204" charset="0"/>
              <a:ea typeface="Krona One"/>
              <a:cs typeface="Space Grotesk" panose="020B0604020202020204" charset="0"/>
              <a:sym typeface="Krona One"/>
            </a:endParaRPr>
          </a:p>
        </p:txBody>
      </p:sp>
      <p:pic>
        <p:nvPicPr>
          <p:cNvPr id="2" name="Imagen 9">
            <a:extLst>
              <a:ext uri="{FF2B5EF4-FFF2-40B4-BE49-F238E27FC236}">
                <a16:creationId xmlns:a16="http://schemas.microsoft.com/office/drawing/2014/main" id="{B7C55BCC-AE48-D80E-1986-A1A645C6E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99054" y="130097"/>
            <a:ext cx="1497071" cy="4883305"/>
          </a:xfrm>
          <a:prstGeom prst="rect">
            <a:avLst/>
          </a:prstGeom>
        </p:spPr>
      </p:pic>
      <p:pic>
        <p:nvPicPr>
          <p:cNvPr id="3" name="Picture 6" descr="Free building blocks tetris 3d vector">
            <a:extLst>
              <a:ext uri="{FF2B5EF4-FFF2-40B4-BE49-F238E27FC236}">
                <a16:creationId xmlns:a16="http://schemas.microsoft.com/office/drawing/2014/main" id="{05947942-D7B8-DA6B-849C-CDF39DF766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7027" y="326283"/>
            <a:ext cx="947129" cy="94421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8">
            <a:extLst>
              <a:ext uri="{FF2B5EF4-FFF2-40B4-BE49-F238E27FC236}">
                <a16:creationId xmlns:a16="http://schemas.microsoft.com/office/drawing/2014/main" id="{B3A5045F-5E64-D7FE-82E9-69FC520944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606" y="3648650"/>
            <a:ext cx="940215" cy="1279737"/>
          </a:xfrm>
          <a:prstGeom prst="rect">
            <a:avLst/>
          </a:prstGeom>
        </p:spPr>
      </p:pic>
      <p:pic>
        <p:nvPicPr>
          <p:cNvPr id="6" name="Picture 2" descr="Free building blocks tetris 3d vector">
            <a:extLst>
              <a:ext uri="{FF2B5EF4-FFF2-40B4-BE49-F238E27FC236}">
                <a16:creationId xmlns:a16="http://schemas.microsoft.com/office/drawing/2014/main" id="{0D206583-95C9-9CAB-D98F-66B039152A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4600" y="3900259"/>
            <a:ext cx="1131752" cy="8020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building blocks tetris 3d vector">
            <a:extLst>
              <a:ext uri="{FF2B5EF4-FFF2-40B4-BE49-F238E27FC236}">
                <a16:creationId xmlns:a16="http://schemas.microsoft.com/office/drawing/2014/main" id="{B9823644-1FFF-57A7-DA70-D8B4AF0BD1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7027" y="3663284"/>
            <a:ext cx="940215" cy="1244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5"/>
        <p:cNvGrpSpPr/>
        <p:nvPr/>
      </p:nvGrpSpPr>
      <p:grpSpPr>
        <a:xfrm>
          <a:off x="0" y="0"/>
          <a:ext cx="0" cy="0"/>
          <a:chOff x="0" y="0"/>
          <a:chExt cx="0" cy="0"/>
        </a:xfrm>
      </p:grpSpPr>
      <p:sp>
        <p:nvSpPr>
          <p:cNvPr id="207" name="Google Shape;207;p33"/>
          <p:cNvSpPr txBox="1">
            <a:spLocks noGrp="1"/>
          </p:cNvSpPr>
          <p:nvPr>
            <p:ph type="title"/>
          </p:nvPr>
        </p:nvSpPr>
        <p:spPr>
          <a:xfrm>
            <a:off x="301500" y="1663729"/>
            <a:ext cx="42705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olidFill>
                  <a:srgbClr val="08170F"/>
                </a:solidFill>
                <a:latin typeface="Krona One"/>
                <a:ea typeface="Krona One"/>
                <a:cs typeface="Krona One"/>
                <a:sym typeface="Krona One"/>
              </a:rPr>
              <a:t>Demo Time </a:t>
            </a:r>
            <a:endParaRPr dirty="0">
              <a:solidFill>
                <a:srgbClr val="08170F"/>
              </a:solidFill>
              <a:latin typeface="Krona One"/>
              <a:ea typeface="Krona One"/>
              <a:cs typeface="Krona One"/>
              <a:sym typeface="Krona One"/>
            </a:endParaRPr>
          </a:p>
        </p:txBody>
      </p:sp>
      <p:pic>
        <p:nvPicPr>
          <p:cNvPr id="2" name="Imagen 5">
            <a:extLst>
              <a:ext uri="{FF2B5EF4-FFF2-40B4-BE49-F238E27FC236}">
                <a16:creationId xmlns:a16="http://schemas.microsoft.com/office/drawing/2014/main" id="{AC34C503-9C70-AF4C-6D18-ED2DAA1A8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173" y="0"/>
            <a:ext cx="1576839" cy="5143500"/>
          </a:xfrm>
          <a:prstGeom prst="rect">
            <a:avLst/>
          </a:prstGeom>
        </p:spPr>
      </p:pic>
      <p:pic>
        <p:nvPicPr>
          <p:cNvPr id="3" name="Imagen 6">
            <a:extLst>
              <a:ext uri="{FF2B5EF4-FFF2-40B4-BE49-F238E27FC236}">
                <a16:creationId xmlns:a16="http://schemas.microsoft.com/office/drawing/2014/main" id="{7BF0CCC5-9316-431B-068D-5B959F213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265661" y="0"/>
            <a:ext cx="1576839" cy="5143500"/>
          </a:xfrm>
          <a:prstGeom prst="rect">
            <a:avLst/>
          </a:prstGeom>
        </p:spPr>
      </p:pic>
      <p:sp>
        <p:nvSpPr>
          <p:cNvPr id="4" name="Rectángulo 1">
            <a:extLst>
              <a:ext uri="{FF2B5EF4-FFF2-40B4-BE49-F238E27FC236}">
                <a16:creationId xmlns:a16="http://schemas.microsoft.com/office/drawing/2014/main" id="{55627730-BAE6-F558-B51E-27974EEFCC68}"/>
              </a:ext>
            </a:extLst>
          </p:cNvPr>
          <p:cNvSpPr/>
          <p:nvPr/>
        </p:nvSpPr>
        <p:spPr>
          <a:xfrm>
            <a:off x="528112" y="1002904"/>
            <a:ext cx="5300258" cy="2775450"/>
          </a:xfrm>
          <a:prstGeom prst="rect">
            <a:avLst/>
          </a:prstGeom>
          <a:noFill/>
          <a:ln w="57150" cap="flat">
            <a:solidFill>
              <a:srgbClr val="FFC000"/>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ct val="0"/>
              </a:spcBef>
              <a:spcAft>
                <a:spcPct val="0"/>
              </a:spcAft>
              <a:buNone/>
              <a:defRPr sz="1800" b="0" i="0" u="none" strike="noStrike" kern="0" cap="none" spc="0" baseline="0">
                <a:solidFill>
                  <a:srgbClr val="000000"/>
                </a:solidFill>
                <a:uFillTx/>
              </a:defRPr>
            </a:pPr>
            <a:endParaRPr lang="en-US" sz="1400" b="0" i="0" u="none" strike="noStrike" kern="0" cap="none" spc="0" baseline="0">
              <a:solidFill>
                <a:srgbClr val="DBDDD3"/>
              </a:solidFill>
              <a:uFillTx/>
              <a:latin typeface="Arial"/>
            </a:endParaRPr>
          </a:p>
        </p:txBody>
      </p:sp>
      <p:sp>
        <p:nvSpPr>
          <p:cNvPr id="5" name="타원 30">
            <a:extLst>
              <a:ext uri="{FF2B5EF4-FFF2-40B4-BE49-F238E27FC236}">
                <a16:creationId xmlns:a16="http://schemas.microsoft.com/office/drawing/2014/main" id="{F1760B35-A4BA-48AC-F659-7E24FE8FD9C7}"/>
              </a:ext>
            </a:extLst>
          </p:cNvPr>
          <p:cNvSpPr/>
          <p:nvPr/>
        </p:nvSpPr>
        <p:spPr>
          <a:xfrm>
            <a:off x="528112" y="290995"/>
            <a:ext cx="420914" cy="420914"/>
          </a:xfrm>
          <a:prstGeom prst="ellipse">
            <a:avLst/>
          </a:prstGeom>
          <a:solidFill>
            <a:srgbClr val="EE5A4E"/>
          </a:solidFill>
          <a:ln w="349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chemeClr val="tx1">
                  <a:lumMod val="85000"/>
                  <a:lumOff val="15000"/>
                </a:schemeClr>
              </a:solidFill>
              <a:latin typeface="+mj-lt"/>
            </a:endParaRPr>
          </a:p>
        </p:txBody>
      </p:sp>
      <p:sp>
        <p:nvSpPr>
          <p:cNvPr id="6" name="Google Shape;207;p33">
            <a:extLst>
              <a:ext uri="{FF2B5EF4-FFF2-40B4-BE49-F238E27FC236}">
                <a16:creationId xmlns:a16="http://schemas.microsoft.com/office/drawing/2014/main" id="{254C2814-D138-B2FB-FBAD-A162FB7FC9A4}"/>
              </a:ext>
            </a:extLst>
          </p:cNvPr>
          <p:cNvSpPr txBox="1">
            <a:spLocks/>
          </p:cNvSpPr>
          <p:nvPr/>
        </p:nvSpPr>
        <p:spPr>
          <a:xfrm>
            <a:off x="301499" y="2412467"/>
            <a:ext cx="5526871" cy="7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400"/>
              <a:buFont typeface="Space Grotesk"/>
              <a:buNone/>
              <a:defRPr sz="2400" b="1" i="0" u="none" strike="noStrike" cap="none">
                <a:solidFill>
                  <a:schemeClr val="dk2"/>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2800"/>
              <a:buFont typeface="Hanken Grotesk"/>
              <a:buNone/>
              <a:defRPr sz="2800" b="1" i="0" u="none" strike="noStrike" cap="none">
                <a:solidFill>
                  <a:schemeClr val="dk2"/>
                </a:solidFill>
                <a:latin typeface="Poppins"/>
                <a:ea typeface="Poppins"/>
                <a:cs typeface="Poppins"/>
                <a:sym typeface="Poppins"/>
              </a:defRPr>
            </a:lvl9pPr>
          </a:lstStyle>
          <a:p>
            <a:pPr algn="ctr"/>
            <a:r>
              <a:rPr lang="en-GB" sz="1050" b="0" dirty="0">
                <a:solidFill>
                  <a:srgbClr val="08170F"/>
                </a:solidFill>
                <a:latin typeface="Krona One"/>
                <a:ea typeface="Krona One"/>
                <a:cs typeface="Krona One"/>
                <a:sym typeface="Krona One"/>
                <a:hlinkClick r:id="rId4"/>
              </a:rPr>
              <a:t>https://senalniho.github.io/My-First-Game/</a:t>
            </a:r>
            <a:endParaRPr lang="en-GB" sz="1050" b="0" dirty="0">
              <a:solidFill>
                <a:srgbClr val="08170F"/>
              </a:solidFill>
              <a:latin typeface="Krona One"/>
              <a:ea typeface="Krona One"/>
              <a:cs typeface="Krona One"/>
              <a:sym typeface="Krona O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526E6-F1FE-DEC6-4FED-B139E96AE053}"/>
              </a:ext>
            </a:extLst>
          </p:cNvPr>
          <p:cNvSpPr>
            <a:spLocks noGrp="1"/>
          </p:cNvSpPr>
          <p:nvPr>
            <p:ph type="title"/>
          </p:nvPr>
        </p:nvSpPr>
        <p:spPr/>
        <p:txBody>
          <a:bodyPr/>
          <a:lstStyle/>
          <a:p>
            <a:endParaRPr lang="en-GB"/>
          </a:p>
        </p:txBody>
      </p:sp>
      <p:grpSp>
        <p:nvGrpSpPr>
          <p:cNvPr id="3" name="Grupo 10">
            <a:extLst>
              <a:ext uri="{FF2B5EF4-FFF2-40B4-BE49-F238E27FC236}">
                <a16:creationId xmlns:a16="http://schemas.microsoft.com/office/drawing/2014/main" id="{05506B5B-C77B-8B20-2592-4829AD8C0798}"/>
              </a:ext>
            </a:extLst>
          </p:cNvPr>
          <p:cNvGrpSpPr/>
          <p:nvPr/>
        </p:nvGrpSpPr>
        <p:grpSpPr>
          <a:xfrm>
            <a:off x="0" y="0"/>
            <a:ext cx="9144000" cy="5143500"/>
            <a:chOff x="0" y="0"/>
            <a:chExt cx="9144000" cy="5143500"/>
          </a:xfrm>
        </p:grpSpPr>
        <p:pic>
          <p:nvPicPr>
            <p:cNvPr id="4" name="Picture 2" descr="Fondo de bloques de juguete de plástico">
              <a:extLst>
                <a:ext uri="{FF2B5EF4-FFF2-40B4-BE49-F238E27FC236}">
                  <a16:creationId xmlns:a16="http://schemas.microsoft.com/office/drawing/2014/main" id="{7456A875-3E04-EBE4-AD1E-3FFD81EE6C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33" b="6250"/>
            <a:stretch/>
          </p:blipFill>
          <p:spPr bwMode="auto">
            <a:xfrm flipH="1">
              <a:off x="5486400" y="0"/>
              <a:ext cx="3657600" cy="5143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ndo de bloques de juguete de plástico">
              <a:extLst>
                <a:ext uri="{FF2B5EF4-FFF2-40B4-BE49-F238E27FC236}">
                  <a16:creationId xmlns:a16="http://schemas.microsoft.com/office/drawing/2014/main" id="{550C808F-46BD-0C88-580D-03D1953B2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50"/>
            <a:stretch/>
          </p:blipFill>
          <p:spPr bwMode="auto">
            <a:xfrm>
              <a:off x="0" y="0"/>
              <a:ext cx="548640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2">
              <a:extLst>
                <a:ext uri="{FF2B5EF4-FFF2-40B4-BE49-F238E27FC236}">
                  <a16:creationId xmlns:a16="http://schemas.microsoft.com/office/drawing/2014/main" id="{BDA0FA13-DC75-003B-F07D-608B57B47600}"/>
                </a:ext>
              </a:extLst>
            </p:cNvPr>
            <p:cNvSpPr/>
            <p:nvPr/>
          </p:nvSpPr>
          <p:spPr>
            <a:xfrm>
              <a:off x="0" y="1752600"/>
              <a:ext cx="9144000" cy="1447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7" name="Google Shape;1573;p65">
            <a:extLst>
              <a:ext uri="{FF2B5EF4-FFF2-40B4-BE49-F238E27FC236}">
                <a16:creationId xmlns:a16="http://schemas.microsoft.com/office/drawing/2014/main" id="{F272A6C1-64F0-0119-1A11-6F614F0CF9F9}"/>
              </a:ext>
            </a:extLst>
          </p:cNvPr>
          <p:cNvSpPr txBox="1">
            <a:spLocks/>
          </p:cNvSpPr>
          <p:nvPr/>
        </p:nvSpPr>
        <p:spPr>
          <a:xfrm>
            <a:off x="2479198" y="1985851"/>
            <a:ext cx="4570802" cy="981297"/>
          </a:xfrm>
          <a:prstGeom prst="rect">
            <a:avLst/>
          </a:prstGeom>
        </p:spPr>
        <p:txBody>
          <a:bodyPr/>
          <a:lstStyle>
            <a:lvl1pPr marL="0" marR="0" lvl="0" indent="0" algn="l" defTabSz="914400" rtl="0" fontAlgn="auto" hangingPunct="1">
              <a:lnSpc>
                <a:spcPct val="100000"/>
              </a:lnSpc>
              <a:spcBef>
                <a:spcPct val="0"/>
              </a:spcBef>
              <a:spcAft>
                <a:spcPct val="0"/>
              </a:spcAft>
              <a:buNone/>
              <a:defRPr lang="es-PE" sz="3500" b="1" i="0" u="none" strike="noStrike" kern="0" cap="none" spc="0" baseline="0">
                <a:solidFill>
                  <a:srgbClr val="DBDDD3"/>
                </a:solidFill>
                <a:uFillTx/>
                <a:latin typeface="Oswald"/>
                <a:ea typeface="Oswald"/>
                <a:cs typeface="Oswald"/>
              </a:defRPr>
            </a:lvl1pPr>
          </a:lstStyle>
          <a:p>
            <a:r>
              <a:rPr lang="en-US" sz="8800" dirty="0">
                <a:solidFill>
                  <a:srgbClr val="FFC000"/>
                </a:solidFill>
                <a:latin typeface="Bebas Neue" panose="020B0606020202050201" pitchFamily="34" charset="0"/>
              </a:rPr>
              <a:t>THANK</a:t>
            </a:r>
            <a:r>
              <a:rPr lang="en-US" sz="8800" dirty="0">
                <a:solidFill>
                  <a:srgbClr val="2A2D32"/>
                </a:solidFill>
                <a:latin typeface="Bebas Neue" panose="020B0606020202050201" pitchFamily="34" charset="0"/>
              </a:rPr>
              <a:t> </a:t>
            </a:r>
            <a:r>
              <a:rPr lang="en-US" sz="8800" dirty="0">
                <a:solidFill>
                  <a:srgbClr val="FFC000"/>
                </a:solidFill>
                <a:latin typeface="Bebas Neue" panose="020B0606020202050201" pitchFamily="34" charset="0"/>
              </a:rPr>
              <a:t>YOU</a:t>
            </a:r>
          </a:p>
        </p:txBody>
      </p:sp>
    </p:spTree>
    <p:extLst>
      <p:ext uri="{BB962C8B-B14F-4D97-AF65-F5344CB8AC3E}">
        <p14:creationId xmlns:p14="http://schemas.microsoft.com/office/powerpoint/2010/main" val="6694594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AI Regular - v1">
  <a:themeElements>
    <a:clrScheme name="Simple Light">
      <a:dk1>
        <a:srgbClr val="0F2B36"/>
      </a:dk1>
      <a:lt1>
        <a:srgbClr val="FFFFFF"/>
      </a:lt1>
      <a:dk2>
        <a:srgbClr val="134D57"/>
      </a:dk2>
      <a:lt2>
        <a:srgbClr val="EFEFEF"/>
      </a:lt2>
      <a:accent1>
        <a:srgbClr val="F9744D"/>
      </a:accent1>
      <a:accent2>
        <a:srgbClr val="E1F0C4"/>
      </a:accent2>
      <a:accent3>
        <a:srgbClr val="6BAB90"/>
      </a:accent3>
      <a:accent4>
        <a:srgbClr val="A4CCBB"/>
      </a:accent4>
      <a:accent5>
        <a:srgbClr val="3EABCA"/>
      </a:accent5>
      <a:accent6>
        <a:srgbClr val="C3455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160</Words>
  <Application>Microsoft Office PowerPoint</Application>
  <PresentationFormat>On-screen Show (16:9)</PresentationFormat>
  <Paragraphs>20</Paragraphs>
  <Slides>6</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-apple-system</vt:lpstr>
      <vt:lpstr>Space Grotesk</vt:lpstr>
      <vt:lpstr>Bebas Neue</vt:lpstr>
      <vt:lpstr>Poppins</vt:lpstr>
      <vt:lpstr>Open Sans Medium</vt:lpstr>
      <vt:lpstr>Inter Medium</vt:lpstr>
      <vt:lpstr>Roboto Medium</vt:lpstr>
      <vt:lpstr>Lato Light</vt:lpstr>
      <vt:lpstr>Arial</vt:lpstr>
      <vt:lpstr>Montserrat</vt:lpstr>
      <vt:lpstr>Krona One</vt:lpstr>
      <vt:lpstr>Calibri</vt:lpstr>
      <vt:lpstr>Simple Light</vt:lpstr>
      <vt:lpstr>SlidesAI Regular - v1</vt:lpstr>
      <vt:lpstr>PowerPoint Presentation</vt:lpstr>
      <vt:lpstr>Content</vt:lpstr>
      <vt:lpstr>Features</vt:lpstr>
      <vt:lpstr>Class Hierarchy</vt:lpstr>
      <vt:lpstr>Demo Time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Senanu Adjabeng</dc:creator>
  <cp:lastModifiedBy>Senanu Adjabeng</cp:lastModifiedBy>
  <cp:revision>3</cp:revision>
  <dcterms:modified xsi:type="dcterms:W3CDTF">2024-07-05T11:16:51Z</dcterms:modified>
</cp:coreProperties>
</file>