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8" r:id="rId2"/>
    <p:sldId id="614" r:id="rId3"/>
    <p:sldId id="662" r:id="rId4"/>
    <p:sldId id="623" r:id="rId5"/>
    <p:sldId id="664" r:id="rId6"/>
    <p:sldId id="665" r:id="rId7"/>
    <p:sldId id="668" r:id="rId8"/>
    <p:sldId id="667" r:id="rId9"/>
    <p:sldId id="705" r:id="rId10"/>
    <p:sldId id="666" r:id="rId11"/>
    <p:sldId id="627" r:id="rId12"/>
    <p:sldId id="669" r:id="rId13"/>
    <p:sldId id="628" r:id="rId14"/>
    <p:sldId id="693" r:id="rId15"/>
    <p:sldId id="694" r:id="rId16"/>
    <p:sldId id="663" r:id="rId17"/>
    <p:sldId id="626" r:id="rId18"/>
    <p:sldId id="670" r:id="rId19"/>
    <p:sldId id="671" r:id="rId20"/>
    <p:sldId id="672" r:id="rId21"/>
    <p:sldId id="673" r:id="rId22"/>
    <p:sldId id="695" r:id="rId23"/>
    <p:sldId id="674" r:id="rId24"/>
    <p:sldId id="733" r:id="rId25"/>
    <p:sldId id="732" r:id="rId26"/>
    <p:sldId id="706" r:id="rId27"/>
    <p:sldId id="679" r:id="rId28"/>
    <p:sldId id="680" r:id="rId29"/>
    <p:sldId id="678" r:id="rId30"/>
    <p:sldId id="676" r:id="rId31"/>
    <p:sldId id="677" r:id="rId32"/>
    <p:sldId id="696" r:id="rId33"/>
    <p:sldId id="681" r:id="rId34"/>
    <p:sldId id="731" r:id="rId35"/>
    <p:sldId id="734" r:id="rId36"/>
    <p:sldId id="716" r:id="rId37"/>
    <p:sldId id="711" r:id="rId38"/>
    <p:sldId id="717" r:id="rId39"/>
    <p:sldId id="712" r:id="rId40"/>
    <p:sldId id="713" r:id="rId41"/>
    <p:sldId id="714" r:id="rId42"/>
    <p:sldId id="715" r:id="rId43"/>
    <p:sldId id="708" r:id="rId44"/>
    <p:sldId id="698" r:id="rId45"/>
    <p:sldId id="687" r:id="rId46"/>
    <p:sldId id="718" r:id="rId47"/>
    <p:sldId id="719" r:id="rId48"/>
    <p:sldId id="701" r:id="rId49"/>
    <p:sldId id="699" r:id="rId50"/>
    <p:sldId id="720" r:id="rId51"/>
    <p:sldId id="700" r:id="rId52"/>
    <p:sldId id="688" r:id="rId53"/>
    <p:sldId id="721" r:id="rId54"/>
    <p:sldId id="722" r:id="rId55"/>
    <p:sldId id="723" r:id="rId56"/>
    <p:sldId id="724" r:id="rId57"/>
    <p:sldId id="725" r:id="rId58"/>
    <p:sldId id="726" r:id="rId59"/>
    <p:sldId id="727" r:id="rId60"/>
    <p:sldId id="728" r:id="rId61"/>
    <p:sldId id="729" r:id="rId62"/>
    <p:sldId id="703" r:id="rId63"/>
    <p:sldId id="730" r:id="rId64"/>
    <p:sldId id="736" r:id="rId65"/>
    <p:sldId id="735" r:id="rId66"/>
    <p:sldId id="737" r:id="rId67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C9133E-1F0A-41B0-AB47-01116BEF80FB}">
          <p14:sldIdLst>
            <p14:sldId id="258"/>
            <p14:sldId id="614"/>
          </p14:sldIdLst>
        </p14:section>
        <p14:section name="未命名的章節" id="{3D6476AE-61DD-408A-A536-46C2DA172B38}">
          <p14:sldIdLst>
            <p14:sldId id="662"/>
            <p14:sldId id="623"/>
            <p14:sldId id="664"/>
            <p14:sldId id="665"/>
            <p14:sldId id="668"/>
            <p14:sldId id="667"/>
            <p14:sldId id="705"/>
            <p14:sldId id="666"/>
            <p14:sldId id="627"/>
            <p14:sldId id="669"/>
            <p14:sldId id="628"/>
            <p14:sldId id="693"/>
            <p14:sldId id="694"/>
            <p14:sldId id="663"/>
            <p14:sldId id="626"/>
            <p14:sldId id="670"/>
            <p14:sldId id="671"/>
            <p14:sldId id="672"/>
            <p14:sldId id="673"/>
            <p14:sldId id="695"/>
            <p14:sldId id="674"/>
            <p14:sldId id="733"/>
            <p14:sldId id="732"/>
            <p14:sldId id="706"/>
            <p14:sldId id="679"/>
            <p14:sldId id="680"/>
            <p14:sldId id="678"/>
            <p14:sldId id="676"/>
            <p14:sldId id="677"/>
            <p14:sldId id="696"/>
            <p14:sldId id="681"/>
            <p14:sldId id="731"/>
            <p14:sldId id="734"/>
            <p14:sldId id="716"/>
            <p14:sldId id="711"/>
            <p14:sldId id="717"/>
            <p14:sldId id="712"/>
            <p14:sldId id="713"/>
            <p14:sldId id="714"/>
            <p14:sldId id="715"/>
            <p14:sldId id="708"/>
            <p14:sldId id="698"/>
            <p14:sldId id="687"/>
            <p14:sldId id="718"/>
            <p14:sldId id="719"/>
            <p14:sldId id="701"/>
            <p14:sldId id="699"/>
            <p14:sldId id="720"/>
            <p14:sldId id="700"/>
            <p14:sldId id="688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03"/>
            <p14:sldId id="730"/>
            <p14:sldId id="736"/>
            <p14:sldId id="735"/>
            <p14:sldId id="73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026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612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  <p15:guide id="5" orient="horz" pos="2387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4558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pos="839" userDrawn="1">
          <p15:clr>
            <a:srgbClr val="A4A3A4"/>
          </p15:clr>
        </p15:guide>
        <p15:guide id="10" orient="horz" pos="24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shiang" initials="ls" lastIdx="2" clrIdx="0">
    <p:extLst/>
  </p:cmAuthor>
  <p:cmAuthor id="2" name="leo shiang" initials="l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6600"/>
    <a:srgbClr val="008000"/>
    <a:srgbClr val="33CC33"/>
    <a:srgbClr val="0000CC"/>
    <a:srgbClr val="0066CC"/>
    <a:srgbClr val="FF99CC"/>
    <a:srgbClr val="99CC00"/>
    <a:srgbClr val="00FF99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5" autoAdjust="0"/>
    <p:restoredTop sz="43494" autoAdjust="0"/>
  </p:normalViewPr>
  <p:slideViewPr>
    <p:cSldViewPr>
      <p:cViewPr>
        <p:scale>
          <a:sx n="66" d="100"/>
          <a:sy n="66" d="100"/>
        </p:scale>
        <p:origin x="-1160" y="-48"/>
      </p:cViewPr>
      <p:guideLst>
        <p:guide orient="horz" pos="1026"/>
        <p:guide orient="horz" pos="1752"/>
        <p:guide orient="horz" pos="2387"/>
        <p:guide orient="horz" pos="3952"/>
        <p:guide orient="horz" pos="3385"/>
        <p:guide orient="horz" pos="2409"/>
        <p:guide pos="2721"/>
        <p:guide pos="612"/>
        <p:guide pos="4558"/>
        <p:guide pos="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FB3-8B4A-4188-BBBA-42E3E767CD3A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884A-B48B-45A6-82A7-F82ECE883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2B4C-13D6-4B4C-AF58-65DFFA021B48}" type="datetimeFigureOut">
              <a:rPr lang="zh-TW" altLang="en-US" smtClean="0"/>
              <a:pPr/>
              <a:t>2017/12/12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C0F-511F-4257-A7C1-47B54A1F1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1</a:t>
            </a:fld>
            <a:endParaRPr lang="en-US" altLang="zh-TW" dirty="0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7262-ADE4-42D3-B991-C17D0B2C129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1D8BE-831D-408F-A6AB-EC18FB7031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72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72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7A41-5DE4-4C5C-B5CE-9F89D9603B8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7B82-8F7F-479A-A5E3-ADB825844FD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4ECA-8CEB-4029-BE0B-CB3EFAF802A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70807-27B6-4316-9BAB-D851E2FE8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C9F6-B938-4307-A783-0EAAB950649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DF5A-717E-44D5-92EE-63A1A83CD72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CC0E-5598-4D21-95D9-D7C5D58422A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67B-148B-476E-9B41-3889612BB01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3B6B-678E-4DDB-BC6F-D8046739470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1F77-1CCF-4EFF-9B61-1BE99ACCA91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</a:t>
            </a:r>
          </a:p>
          <a:p>
            <a:pPr lvl="1"/>
            <a:r>
              <a:rPr lang="ja-JP" altLang="en-US"/>
              <a:t>第二層</a:t>
            </a:r>
          </a:p>
          <a:p>
            <a:pPr lvl="2"/>
            <a:r>
              <a:rPr lang="ja-JP" altLang="en-US"/>
              <a:t>第三層</a:t>
            </a:r>
          </a:p>
          <a:p>
            <a:pPr lvl="3"/>
            <a:r>
              <a:rPr lang="ja-JP" altLang="en-US"/>
              <a:t>第四層</a:t>
            </a:r>
          </a:p>
          <a:p>
            <a:pPr lvl="4"/>
            <a:r>
              <a:rPr lang="ja-JP" altLang="en-US"/>
              <a:t>第五層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68FA8-7744-4B09-94A9-54766AE920C6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標楷體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標楷體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 dirty="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sp>
        <p:nvSpPr>
          <p:cNvPr id="12" name="Shape 10"/>
          <p:cNvSpPr>
            <a:spLocks noGrp="1"/>
          </p:cNvSpPr>
          <p:nvPr>
            <p:ph type="ctrTitle"/>
          </p:nvPr>
        </p:nvSpPr>
        <p:spPr>
          <a:xfrm>
            <a:off x="683568" y="3294275"/>
            <a:ext cx="7772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 b="0"/>
            </a:pPr>
            <a:r>
              <a:rPr lang="en-US" altLang="zh-TW" sz="48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Observer </a:t>
            </a:r>
            <a:r>
              <a:rPr lang="zh-TW" altLang="en-US" sz="48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模式</a:t>
            </a:r>
            <a:endParaRPr sz="48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09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latin typeface="+mn-ea"/>
              </a:rPr>
              <a:t>擴充點三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xmlns="" id="{F3F2E5FB-9218-4239-A753-5D1AED1DB6F1}"/>
              </a:ext>
            </a:extLst>
          </p:cNvPr>
          <p:cNvSpPr/>
          <p:nvPr/>
        </p:nvSpPr>
        <p:spPr bwMode="auto">
          <a:xfrm>
            <a:off x="3641783" y="3340741"/>
            <a:ext cx="3120574" cy="2449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Top">
              <a:rot lat="18246291" lon="19598272" rev="2414297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xmlns="" id="{7C4AA760-ADBF-419B-BFB7-90A497D16C23}"/>
              </a:ext>
            </a:extLst>
          </p:cNvPr>
          <p:cNvSpPr/>
          <p:nvPr/>
        </p:nvSpPr>
        <p:spPr bwMode="auto">
          <a:xfrm>
            <a:off x="2921901" y="2903697"/>
            <a:ext cx="3120574" cy="24491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Top">
              <a:rot lat="18246291" lon="19598272" rev="2414297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xmlns="" id="{917FEB31-FFD5-4C70-AF8E-BF294500E3CF}"/>
              </a:ext>
            </a:extLst>
          </p:cNvPr>
          <p:cNvSpPr/>
          <p:nvPr/>
        </p:nvSpPr>
        <p:spPr bwMode="auto">
          <a:xfrm>
            <a:off x="1871700" y="2492896"/>
            <a:ext cx="3120574" cy="2449184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Top">
              <a:rot lat="18246291" lon="19598272" rev="2414297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xmlns="" id="{DC06AA13-87B9-4F2B-BFA9-30DFD11CBB62}"/>
              </a:ext>
            </a:extLst>
          </p:cNvPr>
          <p:cNvSpPr/>
          <p:nvPr/>
        </p:nvSpPr>
        <p:spPr bwMode="auto">
          <a:xfrm>
            <a:off x="4579805" y="3489437"/>
            <a:ext cx="381575" cy="4561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Top">
              <a:rot lat="18246291" lon="19598272" rev="2414297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xmlns="" id="{C58E0A9E-2E2D-47C1-AA8E-FD47E033CC4F}"/>
              </a:ext>
            </a:extLst>
          </p:cNvPr>
          <p:cNvSpPr/>
          <p:nvPr/>
        </p:nvSpPr>
        <p:spPr bwMode="auto">
          <a:xfrm>
            <a:off x="5624698" y="4041068"/>
            <a:ext cx="417777" cy="3890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Top">
              <a:rot lat="18246291" lon="19598272" rev="2414297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75347BD1-E031-4879-ABD3-1816F81F7117}"/>
              </a:ext>
            </a:extLst>
          </p:cNvPr>
          <p:cNvCxnSpPr>
            <a:cxnSpLocks/>
          </p:cNvCxnSpPr>
          <p:nvPr/>
        </p:nvCxnSpPr>
        <p:spPr bwMode="auto">
          <a:xfrm>
            <a:off x="4770592" y="3717488"/>
            <a:ext cx="485484" cy="3767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xmlns="" id="{7A125877-7EBC-4115-B3FF-DE155FA4D124}"/>
              </a:ext>
            </a:extLst>
          </p:cNvPr>
          <p:cNvCxnSpPr>
            <a:cxnSpLocks/>
          </p:cNvCxnSpPr>
          <p:nvPr/>
        </p:nvCxnSpPr>
        <p:spPr bwMode="auto">
          <a:xfrm>
            <a:off x="5838740" y="4225596"/>
            <a:ext cx="485484" cy="3767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908720"/>
            <a:ext cx="8095911" cy="4782042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 smtClean="0">
                <a:latin typeface="+mn-ea"/>
              </a:rPr>
              <a:t>要能任意指定下層選單</a:t>
            </a:r>
            <a:endParaRPr lang="en-US" altLang="zh-TW" sz="3600" b="1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602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使用情境 </a:t>
            </a:r>
            <a:r>
              <a:rPr lang="en-US" altLang="zh-TW" sz="3200" b="1" dirty="0">
                <a:latin typeface="+mn-ea"/>
              </a:rPr>
              <a:t>- HTML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6550" y="1632896"/>
            <a:ext cx="6680034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name=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"optone"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id=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"category1"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&lt;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option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value=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""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selected=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"selected"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r>
              <a:rPr kumimoji="1" 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itchFamily="49" charset="-120"/>
                <a:ea typeface="細明體" pitchFamily="49" charset="-120"/>
                <a:cs typeface="新細明體" pitchFamily="18" charset="-120"/>
              </a:rPr>
              <a:t>請選擇大分類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&lt;/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&lt;/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name=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"optone"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id=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"category2"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&lt;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option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value=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""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selected=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"selected"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r>
              <a:rPr kumimoji="1" 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itchFamily="49" charset="-120"/>
                <a:ea typeface="細明體" pitchFamily="49" charset="-120"/>
                <a:cs typeface="新細明體" pitchFamily="18" charset="-120"/>
              </a:rPr>
              <a:t>請選擇中分類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&lt;/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&lt;/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name=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"optone"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id=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"category3"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&lt;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option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value=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""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selected=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"selected"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r>
              <a:rPr kumimoji="1" 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itchFamily="49" charset="-120"/>
                <a:ea typeface="細明體" pitchFamily="49" charset="-120"/>
                <a:cs typeface="新細明體" pitchFamily="18" charset="-120"/>
              </a:rPr>
              <a:t>請選擇小分類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&lt;/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&lt;/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select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&gt;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36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使用情境 </a:t>
            </a:r>
            <a:r>
              <a:rPr lang="en-US" altLang="zh-TW" sz="3200" b="1" dirty="0">
                <a:latin typeface="+mn-ea"/>
              </a:rPr>
              <a:t>- JavaScript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872716"/>
            <a:ext cx="8424428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{CascadingComboBox}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"../v1/CascadingComboBox"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comboBox3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CascadingComboBox(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'category3'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comboBox2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CascadingComboBox(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'category2'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comboBox3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comboBox1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CascadingComboBox(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'category1'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comboBox2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comboBox3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onCreateOption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comboBox3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onItemSelected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comboBox2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onCreateOption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comboBox2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onCreateChildData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comboBox2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onItemSelected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onCreateOption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onCreateChildData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comboBox1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onItemSelected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=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comboBox1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setData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(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sampleData[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"Category"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],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[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'GP1601-005'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,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'GP1611-003'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,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'GP1611-137'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]);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1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Callback</a:t>
            </a:r>
            <a:r>
              <a:rPr lang="zh-TW" altLang="en-US" sz="3200" b="1" dirty="0">
                <a:latin typeface="+mn-ea"/>
              </a:rPr>
              <a:t> </a:t>
            </a:r>
            <a:r>
              <a:rPr lang="en-US" altLang="zh-TW" sz="3200" b="1" dirty="0">
                <a:latin typeface="+mn-ea"/>
              </a:rPr>
              <a:t>- </a:t>
            </a:r>
            <a:r>
              <a:rPr lang="zh-TW" altLang="en-US" sz="3200" b="1" dirty="0">
                <a:latin typeface="+mn-ea"/>
              </a:rPr>
              <a:t>將資料轉換成選項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61239" y="853690"/>
            <a:ext cx="581798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{CascadingComboBox} sender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{int} index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{object} element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@returns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{{key, value}}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function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(sender, index, element)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return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key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: element.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value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: element.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name</a:t>
            </a:r>
            <a:b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550" y="4581128"/>
            <a:ext cx="298782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"children": [],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"id": "GP1601-001",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"name": "</a:t>
            </a:r>
            <a:r>
              <a:rPr kumimoji="1" 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itchFamily="49" charset="-120"/>
                <a:ea typeface="細明體" pitchFamily="49" charset="-120"/>
                <a:cs typeface="新細明體" pitchFamily="18" charset="-120"/>
              </a:rPr>
              <a:t>手機．平板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"parent": "0",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"sequence": "2"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292080" y="4869160"/>
            <a:ext cx="320384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"id": "GP1601-001",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"name": "</a:t>
            </a:r>
            <a:r>
              <a:rPr kumimoji="1" 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itchFamily="49" charset="-120"/>
                <a:ea typeface="細明體" pitchFamily="49" charset="-120"/>
                <a:cs typeface="新細明體" pitchFamily="18" charset="-120"/>
              </a:rPr>
              <a:t>手機．平板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3885424" y="5200982"/>
            <a:ext cx="1169819" cy="791616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60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Callback</a:t>
            </a:r>
            <a:r>
              <a:rPr lang="zh-TW" altLang="en-US" sz="3200" b="1" dirty="0">
                <a:latin typeface="+mn-ea"/>
              </a:rPr>
              <a:t> </a:t>
            </a:r>
            <a:r>
              <a:rPr lang="en-US" altLang="zh-TW" sz="3200" b="1" dirty="0">
                <a:latin typeface="+mn-ea"/>
              </a:rPr>
              <a:t>– </a:t>
            </a:r>
            <a:r>
              <a:rPr lang="zh-TW" altLang="en-US" sz="3200" b="1" dirty="0">
                <a:latin typeface="+mn-ea"/>
              </a:rPr>
              <a:t>建立傳給下層選單的資料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64612" y="1621479"/>
            <a:ext cx="770434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{CascadingComboBox} sender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{object} data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@returns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{Array|*|children|HTMLCollection}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function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(sender, data)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return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data.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073824" y="4149080"/>
            <a:ext cx="298782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"children": </a:t>
            </a:r>
            <a:r>
              <a:rPr kumimoji="1" lang="en-US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….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"id": "GP1601-001",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"name": "</a:t>
            </a:r>
            <a:r>
              <a:rPr kumimoji="1" 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itchFamily="49" charset="-120"/>
                <a:ea typeface="細明體" pitchFamily="49" charset="-120"/>
                <a:cs typeface="新細明體" pitchFamily="18" charset="-120"/>
              </a:rPr>
              <a:t>手機．平板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"parent": "0",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"sequence": "2"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9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Callback</a:t>
            </a:r>
            <a:r>
              <a:rPr lang="zh-TW" altLang="en-US" sz="3200" b="1" dirty="0">
                <a:latin typeface="+mn-ea"/>
              </a:rPr>
              <a:t> </a:t>
            </a:r>
            <a:r>
              <a:rPr lang="en-US" altLang="zh-TW" sz="3200" b="1" dirty="0">
                <a:latin typeface="+mn-ea"/>
              </a:rPr>
              <a:t>– </a:t>
            </a:r>
            <a:r>
              <a:rPr lang="zh-TW" altLang="en-US" sz="3200" b="1" dirty="0">
                <a:latin typeface="+mn-ea"/>
              </a:rPr>
              <a:t>目前選取的項目編號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550" y="1628775"/>
            <a:ext cx="63722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{CascadingComboBox} sender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{int} index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function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(sender, index)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console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log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`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${sender.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item #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${index}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seleted.`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43" y="4077072"/>
            <a:ext cx="4896544" cy="2337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類別圖 </a:t>
            </a:r>
            <a:r>
              <a:rPr lang="en-US" altLang="zh-TW" sz="3200" b="1" dirty="0">
                <a:latin typeface="+mn-ea"/>
              </a:rPr>
              <a:t>v1</a:t>
            </a:r>
          </a:p>
        </p:txBody>
      </p:sp>
      <p:pic>
        <p:nvPicPr>
          <p:cNvPr id="6148" name="Picture 4" descr="D:\Dropbox\Documents\講義、簡報\神腦\DesignPatterns\01. CascadingComboBox\diagrams\v1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1124744"/>
            <a:ext cx="3378200" cy="50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1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j-lt"/>
              </a:rPr>
              <a:t>constructor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764" y="907209"/>
            <a:ext cx="8820472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export class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CascadingComboBox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Constructor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{string} id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{?CascadingComboBox} child -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子選單，可以不指定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constructor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(id, child 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id;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document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getElementById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(id);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Assert.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true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),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`HTML </a:t>
            </a:r>
            <a:r>
              <a:rPr kumimoji="1" 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元素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${id}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</a:t>
            </a:r>
            <a:r>
              <a:rPr kumimoji="1" 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不存在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!`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child;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bindEvents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01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j-lt"/>
              </a:rPr>
              <a:t>bindEvents</a:t>
            </a:r>
            <a:endParaRPr lang="en-US" altLang="zh-TW" sz="2800" b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1301757-7797-4767-8CB1-7C662916C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59" y="728700"/>
            <a:ext cx="8424428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bindEvents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// 當使用者選擇某個項目時會呼叫此函式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domObject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onchange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= () =&gt;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if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(SystemUtils.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isNotNull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onItemSelected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))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onItemSelected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domObject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selectedIndex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/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if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(SystemUtils.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isNull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child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)) {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return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; 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/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// 如果是選到第一個選項(預設值)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if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domObject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selectedIndex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===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0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child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clear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return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/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// 子選單連動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updateChild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29F07E43-A264-47BB-B472-D4E668BB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36" y="4230759"/>
            <a:ext cx="6192688" cy="204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j-lt"/>
              </a:rPr>
              <a:t>setData</a:t>
            </a:r>
            <a:endParaRPr lang="en-US" altLang="zh-TW" sz="2800" b="1" dirty="0">
              <a:latin typeface="+mj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871B52EA-A217-46E4-8C1C-D62AE32BE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68" y="1720840"/>
            <a:ext cx="761728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/**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* 設定資料。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*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@param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{Object[]} data - 陣列型態的資料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*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@param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{string[]} defaultOptions - 預設選項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*        如果串接三層， defaultOptions 就要將三層的 key 組成陣列傳入。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*        ex: ['GP1601-005', 'GP1611-003', 'GP1611-137']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*/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setData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(data, defaultOptions)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data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= data || [];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defaultOptions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= defaultOptions || [];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fillOptions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();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5317" y="2276872"/>
            <a:ext cx="8640961" cy="1655861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TW" altLang="en-US" sz="6000" b="1" dirty="0">
                <a:latin typeface="+mn-ea"/>
              </a:rPr>
              <a:t>從一個簡單的程式開始</a:t>
            </a:r>
            <a:endParaRPr lang="en-US" altLang="zh-TW" sz="6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00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1268759"/>
            <a:ext cx="8026556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填滿選項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fillOptions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清除目前的選項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根據傳入的資料建立選項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forEach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createOptions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bind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如果有子選單而且有預設值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 &amp;&amp;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&gt;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0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j-lt"/>
              </a:rPr>
              <a:t>fillOptions</a:t>
            </a:r>
            <a:endParaRPr lang="en-US" altLang="zh-TW" sz="2800" b="1" dirty="0">
              <a:latin typeface="+mj-lt"/>
            </a:endParaRPr>
          </a:p>
        </p:txBody>
      </p:sp>
      <p:sp>
        <p:nvSpPr>
          <p:cNvPr id="6" name="矩形圖說文字 5"/>
          <p:cNvSpPr/>
          <p:nvPr/>
        </p:nvSpPr>
        <p:spPr bwMode="auto">
          <a:xfrm>
            <a:off x="4824028" y="1306859"/>
            <a:ext cx="2956592" cy="1380349"/>
          </a:xfrm>
          <a:prstGeom prst="wedgeRectCallout">
            <a:avLst>
              <a:gd name="adj1" fmla="val -45614"/>
              <a:gd name="adj2" fmla="val 106969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80320" y="1486879"/>
            <a:ext cx="3059832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forEach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(()=&gt;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....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})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00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728700"/>
            <a:ext cx="8100392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建立選項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{object} element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{int} index - element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的編號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createOptions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(element, index)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呼叫使用者指定的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callback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將陣列元素轉換成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option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option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index, element);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新增一個選項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newOption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value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key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[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length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] =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有預設選項嗎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?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isEmpty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此選項是否為預設被選取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?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newOption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.value ===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[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0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j-lt"/>
              </a:rPr>
              <a:t>createOptions</a:t>
            </a:r>
            <a:endParaRPr lang="en-US" altLang="zh-TW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94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j-lt"/>
              </a:rPr>
              <a:t>updateChild</a:t>
            </a:r>
            <a:endParaRPr lang="en-US" altLang="zh-TW" sz="2800" b="1" dirty="0"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980728"/>
            <a:ext cx="7884368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更新下層選單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取得選到的資料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[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-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呼叫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callback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將選到的資料傳換成給下層選單的資料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isNotEmpty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slice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將資料設定到下層選單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setData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dataForChild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5777047" y="760457"/>
            <a:ext cx="3115034" cy="1181740"/>
            <a:chOff x="831692" y="2240868"/>
            <a:chExt cx="7628740" cy="3168561"/>
          </a:xfrm>
        </p:grpSpPr>
        <p:sp>
          <p:nvSpPr>
            <p:cNvPr id="5" name="矩形: 圓角 6">
              <a:extLst>
                <a:ext uri="{FF2B5EF4-FFF2-40B4-BE49-F238E27FC236}">
                  <a16:creationId xmlns:a16="http://schemas.microsoft.com/office/drawing/2014/main" xmlns="" id="{3ADC9B8A-98B0-4F14-9F57-BD217044F648}"/>
                </a:ext>
              </a:extLst>
            </p:cNvPr>
            <p:cNvSpPr/>
            <p:nvPr/>
          </p:nvSpPr>
          <p:spPr bwMode="auto">
            <a:xfrm>
              <a:off x="6090055" y="3088713"/>
              <a:ext cx="2370377" cy="217693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OffAxis1Top">
                <a:rot lat="18246291" lon="19598272" rev="2414297"/>
              </a:camera>
              <a:lightRig rig="threePt" dir="t"/>
            </a:scene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xmlns="" id="{7AB578AC-DB03-4D93-AE91-42B19432F0E0}"/>
                </a:ext>
              </a:extLst>
            </p:cNvPr>
            <p:cNvSpPr/>
            <p:nvPr/>
          </p:nvSpPr>
          <p:spPr bwMode="auto">
            <a:xfrm>
              <a:off x="5370173" y="2651669"/>
              <a:ext cx="2370377" cy="217693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OffAxis1Top">
                <a:rot lat="18246291" lon="19598272" rev="2414297"/>
              </a:camera>
              <a:lightRig rig="threePt" dir="t"/>
            </a:scene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" name="矩形: 圓角 1">
              <a:extLst>
                <a:ext uri="{FF2B5EF4-FFF2-40B4-BE49-F238E27FC236}">
                  <a16:creationId xmlns:a16="http://schemas.microsoft.com/office/drawing/2014/main" xmlns="" id="{AACC87A3-B0E5-4365-B588-F14469E3A6C1}"/>
                </a:ext>
              </a:extLst>
            </p:cNvPr>
            <p:cNvSpPr/>
            <p:nvPr/>
          </p:nvSpPr>
          <p:spPr bwMode="auto">
            <a:xfrm>
              <a:off x="4319972" y="2240868"/>
              <a:ext cx="2370377" cy="2176931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OffAxis1Top">
                <a:rot lat="18246291" lon="19598272" rev="2414297"/>
              </a:camera>
              <a:lightRig rig="threePt" dir="t"/>
            </a:scene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C76D6FC0-5126-4C8E-A971-FD8B29FAC0A7}"/>
                </a:ext>
              </a:extLst>
            </p:cNvPr>
            <p:cNvSpPr/>
            <p:nvPr/>
          </p:nvSpPr>
          <p:spPr bwMode="auto">
            <a:xfrm>
              <a:off x="831692" y="2926717"/>
              <a:ext cx="1596439" cy="9902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cxnSp>
          <p:nvCxnSpPr>
            <p:cNvPr id="9" name="接點: 弧形 11">
              <a:extLst>
                <a:ext uri="{FF2B5EF4-FFF2-40B4-BE49-F238E27FC236}">
                  <a16:creationId xmlns:a16="http://schemas.microsoft.com/office/drawing/2014/main" xmlns="" id="{D907FBA1-F3F6-468C-945C-EA88A471426B}"/>
                </a:ext>
              </a:extLst>
            </p:cNvPr>
            <p:cNvCxnSpPr>
              <a:cxnSpLocks/>
              <a:stCxn id="7" idx="1"/>
              <a:endCxn id="8" idx="0"/>
            </p:cNvCxnSpPr>
            <p:nvPr/>
          </p:nvCxnSpPr>
          <p:spPr bwMode="auto">
            <a:xfrm rot="10800000">
              <a:off x="1629914" y="2926720"/>
              <a:ext cx="2690060" cy="402616"/>
            </a:xfrm>
            <a:prstGeom prst="curvedConnector4">
              <a:avLst>
                <a:gd name="adj1" fmla="val 35163"/>
                <a:gd name="adj2" fmla="val 252239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接點: 弧形 15">
              <a:extLst>
                <a:ext uri="{FF2B5EF4-FFF2-40B4-BE49-F238E27FC236}">
                  <a16:creationId xmlns:a16="http://schemas.microsoft.com/office/drawing/2014/main" xmlns="" id="{59324878-66CF-49DB-95DB-89D0E994F1B5}"/>
                </a:ext>
              </a:extLst>
            </p:cNvPr>
            <p:cNvCxnSpPr>
              <a:cxnSpLocks/>
              <a:stCxn id="31" idx="3"/>
            </p:cNvCxnSpPr>
            <p:nvPr/>
          </p:nvCxnSpPr>
          <p:spPr bwMode="auto">
            <a:xfrm flipV="1">
              <a:off x="2469829" y="3915647"/>
              <a:ext cx="2174179" cy="108176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xmlns="" id="{98EC9DA4-DBF4-494D-B1F3-5586884C2AA6}"/>
                </a:ext>
              </a:extLst>
            </p:cNvPr>
            <p:cNvGrpSpPr/>
            <p:nvPr/>
          </p:nvGrpSpPr>
          <p:grpSpPr>
            <a:xfrm>
              <a:off x="3460619" y="4580116"/>
              <a:ext cx="495409" cy="642230"/>
              <a:chOff x="1938303" y="5336529"/>
              <a:chExt cx="980487" cy="1059848"/>
            </a:xfrm>
          </p:grpSpPr>
          <p:sp>
            <p:nvSpPr>
              <p:cNvPr id="12" name="矩形: 圓角 22">
                <a:extLst>
                  <a:ext uri="{FF2B5EF4-FFF2-40B4-BE49-F238E27FC236}">
                    <a16:creationId xmlns:a16="http://schemas.microsoft.com/office/drawing/2014/main" xmlns="" id="{5D61F01A-B333-405C-A6C6-4E2DFB1F00B6}"/>
                  </a:ext>
                </a:extLst>
              </p:cNvPr>
              <p:cNvSpPr/>
              <p:nvPr/>
            </p:nvSpPr>
            <p:spPr bwMode="auto">
              <a:xfrm>
                <a:off x="1938303" y="5336529"/>
                <a:ext cx="980487" cy="30065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" name="矩形: 圓角 23">
                <a:extLst>
                  <a:ext uri="{FF2B5EF4-FFF2-40B4-BE49-F238E27FC236}">
                    <a16:creationId xmlns:a16="http://schemas.microsoft.com/office/drawing/2014/main" xmlns="" id="{D08BC724-736D-4166-971C-382284106876}"/>
                  </a:ext>
                </a:extLst>
              </p:cNvPr>
              <p:cNvSpPr/>
              <p:nvPr/>
            </p:nvSpPr>
            <p:spPr bwMode="auto">
              <a:xfrm>
                <a:off x="1938303" y="5716126"/>
                <a:ext cx="980487" cy="30065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" name="矩形: 圓角 24">
                <a:extLst>
                  <a:ext uri="{FF2B5EF4-FFF2-40B4-BE49-F238E27FC236}">
                    <a16:creationId xmlns:a16="http://schemas.microsoft.com/office/drawing/2014/main" xmlns="" id="{4B473278-D9B1-47A6-BF29-F82AC657070A}"/>
                  </a:ext>
                </a:extLst>
              </p:cNvPr>
              <p:cNvSpPr/>
              <p:nvPr/>
            </p:nvSpPr>
            <p:spPr bwMode="auto">
              <a:xfrm>
                <a:off x="1938303" y="6095723"/>
                <a:ext cx="980487" cy="30065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" name="矩形: 圓角 25">
                <a:extLst>
                  <a:ext uri="{FF2B5EF4-FFF2-40B4-BE49-F238E27FC236}">
                    <a16:creationId xmlns:a16="http://schemas.microsoft.com/office/drawing/2014/main" xmlns="" id="{086733D8-18C5-49A0-83D4-3AE24FFE9FAF}"/>
                  </a:ext>
                </a:extLst>
              </p:cNvPr>
              <p:cNvSpPr/>
              <p:nvPr/>
            </p:nvSpPr>
            <p:spPr bwMode="auto">
              <a:xfrm>
                <a:off x="2014970" y="5388693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" name="矩形: 圓角 26">
                <a:extLst>
                  <a:ext uri="{FF2B5EF4-FFF2-40B4-BE49-F238E27FC236}">
                    <a16:creationId xmlns:a16="http://schemas.microsoft.com/office/drawing/2014/main" xmlns="" id="{152DC692-572A-41CB-9D78-76EDB6280F2F}"/>
                  </a:ext>
                </a:extLst>
              </p:cNvPr>
              <p:cNvSpPr/>
              <p:nvPr/>
            </p:nvSpPr>
            <p:spPr bwMode="auto">
              <a:xfrm>
                <a:off x="2190625" y="5388002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7" name="矩形: 圓角 27">
                <a:extLst>
                  <a:ext uri="{FF2B5EF4-FFF2-40B4-BE49-F238E27FC236}">
                    <a16:creationId xmlns:a16="http://schemas.microsoft.com/office/drawing/2014/main" xmlns="" id="{149816AD-4C0F-468B-A8E2-1D68A8D4705F}"/>
                  </a:ext>
                </a:extLst>
              </p:cNvPr>
              <p:cNvSpPr/>
              <p:nvPr/>
            </p:nvSpPr>
            <p:spPr bwMode="auto">
              <a:xfrm>
                <a:off x="2366281" y="5388002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8" name="矩形: 圓角 28">
                <a:extLst>
                  <a:ext uri="{FF2B5EF4-FFF2-40B4-BE49-F238E27FC236}">
                    <a16:creationId xmlns:a16="http://schemas.microsoft.com/office/drawing/2014/main" xmlns="" id="{9D442138-3717-4A58-8961-D80A511A8AB8}"/>
                  </a:ext>
                </a:extLst>
              </p:cNvPr>
              <p:cNvSpPr/>
              <p:nvPr/>
            </p:nvSpPr>
            <p:spPr bwMode="auto">
              <a:xfrm>
                <a:off x="2539700" y="5388002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9" name="矩形: 圓角 29">
                <a:extLst>
                  <a:ext uri="{FF2B5EF4-FFF2-40B4-BE49-F238E27FC236}">
                    <a16:creationId xmlns:a16="http://schemas.microsoft.com/office/drawing/2014/main" xmlns="" id="{0245CD23-FFDA-4461-AD39-A83D94BCA5A2}"/>
                  </a:ext>
                </a:extLst>
              </p:cNvPr>
              <p:cNvSpPr/>
              <p:nvPr/>
            </p:nvSpPr>
            <p:spPr bwMode="auto">
              <a:xfrm>
                <a:off x="2713119" y="5388002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0" name="矩形: 圓角 30">
                <a:extLst>
                  <a:ext uri="{FF2B5EF4-FFF2-40B4-BE49-F238E27FC236}">
                    <a16:creationId xmlns:a16="http://schemas.microsoft.com/office/drawing/2014/main" xmlns="" id="{5B0663F4-3950-4C58-99B9-62247B2986D2}"/>
                  </a:ext>
                </a:extLst>
              </p:cNvPr>
              <p:cNvSpPr/>
              <p:nvPr/>
            </p:nvSpPr>
            <p:spPr bwMode="auto">
              <a:xfrm>
                <a:off x="2012920" y="5762827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1" name="矩形: 圓角 31">
                <a:extLst>
                  <a:ext uri="{FF2B5EF4-FFF2-40B4-BE49-F238E27FC236}">
                    <a16:creationId xmlns:a16="http://schemas.microsoft.com/office/drawing/2014/main" xmlns="" id="{7F8E091B-C191-4C67-89F2-28037EFBF38A}"/>
                  </a:ext>
                </a:extLst>
              </p:cNvPr>
              <p:cNvSpPr/>
              <p:nvPr/>
            </p:nvSpPr>
            <p:spPr bwMode="auto">
              <a:xfrm>
                <a:off x="2188575" y="5762136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2" name="矩形: 圓角 32">
                <a:extLst>
                  <a:ext uri="{FF2B5EF4-FFF2-40B4-BE49-F238E27FC236}">
                    <a16:creationId xmlns:a16="http://schemas.microsoft.com/office/drawing/2014/main" xmlns="" id="{BFCB5EB8-259C-44B6-A593-5452DCD23B4D}"/>
                  </a:ext>
                </a:extLst>
              </p:cNvPr>
              <p:cNvSpPr/>
              <p:nvPr/>
            </p:nvSpPr>
            <p:spPr bwMode="auto">
              <a:xfrm>
                <a:off x="2364230" y="5762136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3" name="矩形: 圓角 33">
                <a:extLst>
                  <a:ext uri="{FF2B5EF4-FFF2-40B4-BE49-F238E27FC236}">
                    <a16:creationId xmlns:a16="http://schemas.microsoft.com/office/drawing/2014/main" xmlns="" id="{B5B43307-1A0A-4B05-B325-771FF3EA75AB}"/>
                  </a:ext>
                </a:extLst>
              </p:cNvPr>
              <p:cNvSpPr/>
              <p:nvPr/>
            </p:nvSpPr>
            <p:spPr bwMode="auto">
              <a:xfrm>
                <a:off x="2537649" y="5762136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4" name="矩形: 圓角 34">
                <a:extLst>
                  <a:ext uri="{FF2B5EF4-FFF2-40B4-BE49-F238E27FC236}">
                    <a16:creationId xmlns:a16="http://schemas.microsoft.com/office/drawing/2014/main" xmlns="" id="{86F9C2F9-0B49-49CC-88B5-51023C8A0B0F}"/>
                  </a:ext>
                </a:extLst>
              </p:cNvPr>
              <p:cNvSpPr/>
              <p:nvPr/>
            </p:nvSpPr>
            <p:spPr bwMode="auto">
              <a:xfrm>
                <a:off x="2711069" y="5762136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5" name="矩形: 圓角 35">
                <a:extLst>
                  <a:ext uri="{FF2B5EF4-FFF2-40B4-BE49-F238E27FC236}">
                    <a16:creationId xmlns:a16="http://schemas.microsoft.com/office/drawing/2014/main" xmlns="" id="{96F1DA0C-E315-4F59-89D7-DDB14C88FE59}"/>
                  </a:ext>
                </a:extLst>
              </p:cNvPr>
              <p:cNvSpPr/>
              <p:nvPr/>
            </p:nvSpPr>
            <p:spPr bwMode="auto">
              <a:xfrm>
                <a:off x="2015008" y="6129484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6" name="矩形: 圓角 36">
                <a:extLst>
                  <a:ext uri="{FF2B5EF4-FFF2-40B4-BE49-F238E27FC236}">
                    <a16:creationId xmlns:a16="http://schemas.microsoft.com/office/drawing/2014/main" xmlns="" id="{623ACC9E-7F5D-4A0F-AC10-8A43E7B18C4C}"/>
                  </a:ext>
                </a:extLst>
              </p:cNvPr>
              <p:cNvSpPr/>
              <p:nvPr/>
            </p:nvSpPr>
            <p:spPr bwMode="auto">
              <a:xfrm>
                <a:off x="2190663" y="6128793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7" name="矩形: 圓角 37">
                <a:extLst>
                  <a:ext uri="{FF2B5EF4-FFF2-40B4-BE49-F238E27FC236}">
                    <a16:creationId xmlns:a16="http://schemas.microsoft.com/office/drawing/2014/main" xmlns="" id="{0B902910-E3D8-4180-A6F9-F11FD36F7B6C}"/>
                  </a:ext>
                </a:extLst>
              </p:cNvPr>
              <p:cNvSpPr/>
              <p:nvPr/>
            </p:nvSpPr>
            <p:spPr bwMode="auto">
              <a:xfrm>
                <a:off x="2366318" y="6128793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8" name="矩形: 圓角 38">
                <a:extLst>
                  <a:ext uri="{FF2B5EF4-FFF2-40B4-BE49-F238E27FC236}">
                    <a16:creationId xmlns:a16="http://schemas.microsoft.com/office/drawing/2014/main" xmlns="" id="{92EDFCD8-E01A-4833-A8F1-A4F1960A18A2}"/>
                  </a:ext>
                </a:extLst>
              </p:cNvPr>
              <p:cNvSpPr/>
              <p:nvPr/>
            </p:nvSpPr>
            <p:spPr bwMode="auto">
              <a:xfrm>
                <a:off x="2539738" y="6128793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29" name="矩形: 圓角 39">
                <a:extLst>
                  <a:ext uri="{FF2B5EF4-FFF2-40B4-BE49-F238E27FC236}">
                    <a16:creationId xmlns:a16="http://schemas.microsoft.com/office/drawing/2014/main" xmlns="" id="{8F7A6C6B-6DF8-4F2D-9AD5-61AEFA4ACEA4}"/>
                  </a:ext>
                </a:extLst>
              </p:cNvPr>
              <p:cNvSpPr/>
              <p:nvPr/>
            </p:nvSpPr>
            <p:spPr bwMode="auto">
              <a:xfrm>
                <a:off x="2713157" y="6128793"/>
                <a:ext cx="126730" cy="1977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xmlns="" id="{CFBFCB82-C1C4-461D-95FB-E1E6467F2F96}"/>
                </a:ext>
              </a:extLst>
            </p:cNvPr>
            <p:cNvGrpSpPr/>
            <p:nvPr/>
          </p:nvGrpSpPr>
          <p:grpSpPr>
            <a:xfrm>
              <a:off x="1582342" y="4585399"/>
              <a:ext cx="887487" cy="824030"/>
              <a:chOff x="1337390" y="1268760"/>
              <a:chExt cx="7303062" cy="5436604"/>
            </a:xfrm>
          </p:grpSpPr>
          <p:sp>
            <p:nvSpPr>
              <p:cNvPr id="31" name="矩形: 圓角 63">
                <a:extLst>
                  <a:ext uri="{FF2B5EF4-FFF2-40B4-BE49-F238E27FC236}">
                    <a16:creationId xmlns:a16="http://schemas.microsoft.com/office/drawing/2014/main" xmlns="" id="{E4783CD7-0D3B-4590-8C61-9C742E9306D5}"/>
                  </a:ext>
                </a:extLst>
              </p:cNvPr>
              <p:cNvSpPr/>
              <p:nvPr/>
            </p:nvSpPr>
            <p:spPr bwMode="auto">
              <a:xfrm>
                <a:off x="1337390" y="1268760"/>
                <a:ext cx="7303062" cy="5436604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32" name="矩形: 圓角 64">
                <a:extLst>
                  <a:ext uri="{FF2B5EF4-FFF2-40B4-BE49-F238E27FC236}">
                    <a16:creationId xmlns:a16="http://schemas.microsoft.com/office/drawing/2014/main" xmlns="" id="{8403D210-BF89-4812-BA8F-21809835A229}"/>
                  </a:ext>
                </a:extLst>
              </p:cNvPr>
              <p:cNvSpPr/>
              <p:nvPr/>
            </p:nvSpPr>
            <p:spPr bwMode="auto">
              <a:xfrm>
                <a:off x="2375756" y="1628167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33" name="矩形: 圓角 65">
                <a:extLst>
                  <a:ext uri="{FF2B5EF4-FFF2-40B4-BE49-F238E27FC236}">
                    <a16:creationId xmlns:a16="http://schemas.microsoft.com/office/drawing/2014/main" xmlns="" id="{A63610B5-257A-49A6-9FC7-984A97148BFB}"/>
                  </a:ext>
                </a:extLst>
              </p:cNvPr>
              <p:cNvSpPr/>
              <p:nvPr/>
            </p:nvSpPr>
            <p:spPr bwMode="auto">
              <a:xfrm>
                <a:off x="2375756" y="3356359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34" name="矩形: 圓角 66">
                <a:extLst>
                  <a:ext uri="{FF2B5EF4-FFF2-40B4-BE49-F238E27FC236}">
                    <a16:creationId xmlns:a16="http://schemas.microsoft.com/office/drawing/2014/main" xmlns="" id="{C881B658-38FF-4777-BD14-71987167B3DE}"/>
                  </a:ext>
                </a:extLst>
              </p:cNvPr>
              <p:cNvSpPr/>
              <p:nvPr/>
            </p:nvSpPr>
            <p:spPr bwMode="auto">
              <a:xfrm>
                <a:off x="2375756" y="5084551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35" name="矩形: 圓角 67">
                <a:extLst>
                  <a:ext uri="{FF2B5EF4-FFF2-40B4-BE49-F238E27FC236}">
                    <a16:creationId xmlns:a16="http://schemas.microsoft.com/office/drawing/2014/main" xmlns="" id="{6E5B6DA0-4844-4C41-9504-0E9B761448B1}"/>
                  </a:ext>
                </a:extLst>
              </p:cNvPr>
              <p:cNvSpPr/>
              <p:nvPr/>
            </p:nvSpPr>
            <p:spPr bwMode="auto">
              <a:xfrm>
                <a:off x="2789599" y="1865653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36" name="矩形: 圓角 68">
                <a:extLst>
                  <a:ext uri="{FF2B5EF4-FFF2-40B4-BE49-F238E27FC236}">
                    <a16:creationId xmlns:a16="http://schemas.microsoft.com/office/drawing/2014/main" xmlns="" id="{37047646-CDA2-4628-84BB-7E98CD0AC68A}"/>
                  </a:ext>
                </a:extLst>
              </p:cNvPr>
              <p:cNvSpPr/>
              <p:nvPr/>
            </p:nvSpPr>
            <p:spPr bwMode="auto">
              <a:xfrm>
                <a:off x="3737772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37" name="矩形: 圓角 69">
                <a:extLst>
                  <a:ext uri="{FF2B5EF4-FFF2-40B4-BE49-F238E27FC236}">
                    <a16:creationId xmlns:a16="http://schemas.microsoft.com/office/drawing/2014/main" xmlns="" id="{40F5E4E4-31F3-49B8-A2E2-CE3476E2DB09}"/>
                  </a:ext>
                </a:extLst>
              </p:cNvPr>
              <p:cNvSpPr/>
              <p:nvPr/>
            </p:nvSpPr>
            <p:spPr bwMode="auto">
              <a:xfrm>
                <a:off x="4685945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38" name="矩形: 圓角 70">
                <a:extLst>
                  <a:ext uri="{FF2B5EF4-FFF2-40B4-BE49-F238E27FC236}">
                    <a16:creationId xmlns:a16="http://schemas.microsoft.com/office/drawing/2014/main" xmlns="" id="{C9EE2BC2-4271-4BDC-90CB-08B7D107EBB6}"/>
                  </a:ext>
                </a:extLst>
              </p:cNvPr>
              <p:cNvSpPr/>
              <p:nvPr/>
            </p:nvSpPr>
            <p:spPr bwMode="auto">
              <a:xfrm>
                <a:off x="5622049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39" name="矩形: 圓角 71">
                <a:extLst>
                  <a:ext uri="{FF2B5EF4-FFF2-40B4-BE49-F238E27FC236}">
                    <a16:creationId xmlns:a16="http://schemas.microsoft.com/office/drawing/2014/main" xmlns="" id="{8D14480B-7958-4084-9E28-EAABEA4FF75F}"/>
                  </a:ext>
                </a:extLst>
              </p:cNvPr>
              <p:cNvSpPr/>
              <p:nvPr/>
            </p:nvSpPr>
            <p:spPr bwMode="auto">
              <a:xfrm>
                <a:off x="6558153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0" name="矩形: 圓角 72">
                <a:extLst>
                  <a:ext uri="{FF2B5EF4-FFF2-40B4-BE49-F238E27FC236}">
                    <a16:creationId xmlns:a16="http://schemas.microsoft.com/office/drawing/2014/main" xmlns="" id="{5410CF8A-9E5A-4752-86E5-0C5690669159}"/>
                  </a:ext>
                </a:extLst>
              </p:cNvPr>
              <p:cNvSpPr/>
              <p:nvPr/>
            </p:nvSpPr>
            <p:spPr bwMode="auto">
              <a:xfrm>
                <a:off x="2778530" y="3568974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1" name="矩形: 圓角 73">
                <a:extLst>
                  <a:ext uri="{FF2B5EF4-FFF2-40B4-BE49-F238E27FC236}">
                    <a16:creationId xmlns:a16="http://schemas.microsoft.com/office/drawing/2014/main" xmlns="" id="{5FAF6C80-2A1D-41E9-BCC4-BE3DABE32639}"/>
                  </a:ext>
                </a:extLst>
              </p:cNvPr>
              <p:cNvSpPr/>
              <p:nvPr/>
            </p:nvSpPr>
            <p:spPr bwMode="auto">
              <a:xfrm>
                <a:off x="3726703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2" name="矩形: 圓角 74">
                <a:extLst>
                  <a:ext uri="{FF2B5EF4-FFF2-40B4-BE49-F238E27FC236}">
                    <a16:creationId xmlns:a16="http://schemas.microsoft.com/office/drawing/2014/main" xmlns="" id="{953DA881-D027-441B-B56C-447A05030610}"/>
                  </a:ext>
                </a:extLst>
              </p:cNvPr>
              <p:cNvSpPr/>
              <p:nvPr/>
            </p:nvSpPr>
            <p:spPr bwMode="auto">
              <a:xfrm>
                <a:off x="4674876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3" name="矩形: 圓角 75">
                <a:extLst>
                  <a:ext uri="{FF2B5EF4-FFF2-40B4-BE49-F238E27FC236}">
                    <a16:creationId xmlns:a16="http://schemas.microsoft.com/office/drawing/2014/main" xmlns="" id="{215B6110-1DD0-43BC-B360-0995D24E1D54}"/>
                  </a:ext>
                </a:extLst>
              </p:cNvPr>
              <p:cNvSpPr/>
              <p:nvPr/>
            </p:nvSpPr>
            <p:spPr bwMode="auto">
              <a:xfrm>
                <a:off x="5610980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4" name="矩形: 圓角 76">
                <a:extLst>
                  <a:ext uri="{FF2B5EF4-FFF2-40B4-BE49-F238E27FC236}">
                    <a16:creationId xmlns:a16="http://schemas.microsoft.com/office/drawing/2014/main" xmlns="" id="{A401B949-AB7C-424C-9C36-8EA098FEB0AE}"/>
                  </a:ext>
                </a:extLst>
              </p:cNvPr>
              <p:cNvSpPr/>
              <p:nvPr/>
            </p:nvSpPr>
            <p:spPr bwMode="auto">
              <a:xfrm>
                <a:off x="6547084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5" name="矩形: 圓角 77">
                <a:extLst>
                  <a:ext uri="{FF2B5EF4-FFF2-40B4-BE49-F238E27FC236}">
                    <a16:creationId xmlns:a16="http://schemas.microsoft.com/office/drawing/2014/main" xmlns="" id="{75BC99C4-95A7-4F5A-A060-0421A84BD127}"/>
                  </a:ext>
                </a:extLst>
              </p:cNvPr>
              <p:cNvSpPr/>
              <p:nvPr/>
            </p:nvSpPr>
            <p:spPr bwMode="auto">
              <a:xfrm>
                <a:off x="2789802" y="5238252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6" name="矩形: 圓角 78">
                <a:extLst>
                  <a:ext uri="{FF2B5EF4-FFF2-40B4-BE49-F238E27FC236}">
                    <a16:creationId xmlns:a16="http://schemas.microsoft.com/office/drawing/2014/main" xmlns="" id="{6DC1F137-F49E-414D-9BC2-D4EE98CE9C8E}"/>
                  </a:ext>
                </a:extLst>
              </p:cNvPr>
              <p:cNvSpPr/>
              <p:nvPr/>
            </p:nvSpPr>
            <p:spPr bwMode="auto">
              <a:xfrm>
                <a:off x="3737975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7" name="矩形: 圓角 79">
                <a:extLst>
                  <a:ext uri="{FF2B5EF4-FFF2-40B4-BE49-F238E27FC236}">
                    <a16:creationId xmlns:a16="http://schemas.microsoft.com/office/drawing/2014/main" xmlns="" id="{337AE22F-76F0-4F0B-B7D3-3FA983DAF624}"/>
                  </a:ext>
                </a:extLst>
              </p:cNvPr>
              <p:cNvSpPr/>
              <p:nvPr/>
            </p:nvSpPr>
            <p:spPr bwMode="auto">
              <a:xfrm>
                <a:off x="4686148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8" name="矩形: 圓角 80">
                <a:extLst>
                  <a:ext uri="{FF2B5EF4-FFF2-40B4-BE49-F238E27FC236}">
                    <a16:creationId xmlns:a16="http://schemas.microsoft.com/office/drawing/2014/main" xmlns="" id="{1172F3AA-F815-4308-B370-27C5214D756D}"/>
                  </a:ext>
                </a:extLst>
              </p:cNvPr>
              <p:cNvSpPr/>
              <p:nvPr/>
            </p:nvSpPr>
            <p:spPr bwMode="auto">
              <a:xfrm>
                <a:off x="5622252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49" name="矩形: 圓角 81">
                <a:extLst>
                  <a:ext uri="{FF2B5EF4-FFF2-40B4-BE49-F238E27FC236}">
                    <a16:creationId xmlns:a16="http://schemas.microsoft.com/office/drawing/2014/main" xmlns="" id="{3FBA7C23-177D-4D76-A4D6-36B7B782F5CF}"/>
                  </a:ext>
                </a:extLst>
              </p:cNvPr>
              <p:cNvSpPr/>
              <p:nvPr/>
            </p:nvSpPr>
            <p:spPr bwMode="auto">
              <a:xfrm>
                <a:off x="6558356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</p:grpSp>
        <p:cxnSp>
          <p:nvCxnSpPr>
            <p:cNvPr id="50" name="接點: 弧形 87">
              <a:extLst>
                <a:ext uri="{FF2B5EF4-FFF2-40B4-BE49-F238E27FC236}">
                  <a16:creationId xmlns:a16="http://schemas.microsoft.com/office/drawing/2014/main" xmlns="" id="{2D63FFEF-80FF-41AB-8359-1A9BB3B8074C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434682" y="3831980"/>
              <a:ext cx="819551" cy="4823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接點: 弧形 87">
              <a:extLst>
                <a:ext uri="{FF2B5EF4-FFF2-40B4-BE49-F238E27FC236}">
                  <a16:creationId xmlns:a16="http://schemas.microsoft.com/office/drawing/2014/main" xmlns="" id="{2D63FFEF-80FF-41AB-8359-1A9BB3B807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87874" y="3831645"/>
              <a:ext cx="872260" cy="345535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74" name="群組 173"/>
          <p:cNvGrpSpPr/>
          <p:nvPr/>
        </p:nvGrpSpPr>
        <p:grpSpPr>
          <a:xfrm>
            <a:off x="7685358" y="2656162"/>
            <a:ext cx="1235440" cy="1008541"/>
            <a:chOff x="916205" y="1071061"/>
            <a:chExt cx="6212079" cy="5452695"/>
          </a:xfrm>
        </p:grpSpPr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xmlns="" id="{88D67A10-A462-4DA1-BD81-46F821BD4AAD}"/>
                </a:ext>
              </a:extLst>
            </p:cNvPr>
            <p:cNvGrpSpPr/>
            <p:nvPr/>
          </p:nvGrpSpPr>
          <p:grpSpPr>
            <a:xfrm>
              <a:off x="916205" y="1071061"/>
              <a:ext cx="6212079" cy="1637214"/>
              <a:chOff x="1337390" y="1268760"/>
              <a:chExt cx="7303062" cy="5436604"/>
            </a:xfrm>
          </p:grpSpPr>
          <p:sp>
            <p:nvSpPr>
              <p:cNvPr id="115" name="矩形: 圓角 5">
                <a:extLst>
                  <a:ext uri="{FF2B5EF4-FFF2-40B4-BE49-F238E27FC236}">
                    <a16:creationId xmlns:a16="http://schemas.microsoft.com/office/drawing/2014/main" xmlns="" id="{ADA7A400-ACB4-4D5B-95E6-1EF43B253A51}"/>
                  </a:ext>
                </a:extLst>
              </p:cNvPr>
              <p:cNvSpPr/>
              <p:nvPr/>
            </p:nvSpPr>
            <p:spPr bwMode="auto">
              <a:xfrm>
                <a:off x="1337390" y="1268760"/>
                <a:ext cx="7303062" cy="5436604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16" name="矩形: 圓角 9">
                <a:extLst>
                  <a:ext uri="{FF2B5EF4-FFF2-40B4-BE49-F238E27FC236}">
                    <a16:creationId xmlns:a16="http://schemas.microsoft.com/office/drawing/2014/main" xmlns="" id="{60182E58-DA68-4881-AC1E-FE4CEDE35870}"/>
                  </a:ext>
                </a:extLst>
              </p:cNvPr>
              <p:cNvSpPr/>
              <p:nvPr/>
            </p:nvSpPr>
            <p:spPr bwMode="auto">
              <a:xfrm>
                <a:off x="2375756" y="1628167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17" name="矩形: 圓角 12">
                <a:extLst>
                  <a:ext uri="{FF2B5EF4-FFF2-40B4-BE49-F238E27FC236}">
                    <a16:creationId xmlns:a16="http://schemas.microsoft.com/office/drawing/2014/main" xmlns="" id="{A51CBF55-706F-46BB-9A5B-0E7F7B9E742C}"/>
                  </a:ext>
                </a:extLst>
              </p:cNvPr>
              <p:cNvSpPr/>
              <p:nvPr/>
            </p:nvSpPr>
            <p:spPr bwMode="auto">
              <a:xfrm>
                <a:off x="2375756" y="3356359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18" name="矩形: 圓角 13">
                <a:extLst>
                  <a:ext uri="{FF2B5EF4-FFF2-40B4-BE49-F238E27FC236}">
                    <a16:creationId xmlns:a16="http://schemas.microsoft.com/office/drawing/2014/main" xmlns="" id="{C491CB95-26B4-4C1F-968D-2BB35BB6D923}"/>
                  </a:ext>
                </a:extLst>
              </p:cNvPr>
              <p:cNvSpPr/>
              <p:nvPr/>
            </p:nvSpPr>
            <p:spPr bwMode="auto">
              <a:xfrm>
                <a:off x="2375756" y="5084551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19" name="矩形: 圓角 14">
                <a:extLst>
                  <a:ext uri="{FF2B5EF4-FFF2-40B4-BE49-F238E27FC236}">
                    <a16:creationId xmlns:a16="http://schemas.microsoft.com/office/drawing/2014/main" xmlns="" id="{C7879451-F7B5-4089-89B2-40FF46732B40}"/>
                  </a:ext>
                </a:extLst>
              </p:cNvPr>
              <p:cNvSpPr/>
              <p:nvPr/>
            </p:nvSpPr>
            <p:spPr bwMode="auto">
              <a:xfrm>
                <a:off x="2789599" y="1865653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0" name="矩形: 圓角 17">
                <a:extLst>
                  <a:ext uri="{FF2B5EF4-FFF2-40B4-BE49-F238E27FC236}">
                    <a16:creationId xmlns:a16="http://schemas.microsoft.com/office/drawing/2014/main" xmlns="" id="{7AE8A5E2-24FC-4956-B137-54B794C35091}"/>
                  </a:ext>
                </a:extLst>
              </p:cNvPr>
              <p:cNvSpPr/>
              <p:nvPr/>
            </p:nvSpPr>
            <p:spPr bwMode="auto">
              <a:xfrm>
                <a:off x="3737772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1" name="矩形: 圓角 18">
                <a:extLst>
                  <a:ext uri="{FF2B5EF4-FFF2-40B4-BE49-F238E27FC236}">
                    <a16:creationId xmlns:a16="http://schemas.microsoft.com/office/drawing/2014/main" xmlns="" id="{C7F6A26E-ECCC-4055-9416-13124997B09C}"/>
                  </a:ext>
                </a:extLst>
              </p:cNvPr>
              <p:cNvSpPr/>
              <p:nvPr/>
            </p:nvSpPr>
            <p:spPr bwMode="auto">
              <a:xfrm>
                <a:off x="4685945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2" name="矩形: 圓角 19">
                <a:extLst>
                  <a:ext uri="{FF2B5EF4-FFF2-40B4-BE49-F238E27FC236}">
                    <a16:creationId xmlns:a16="http://schemas.microsoft.com/office/drawing/2014/main" xmlns="" id="{44926085-1395-41DD-936C-FE1382BAE6E7}"/>
                  </a:ext>
                </a:extLst>
              </p:cNvPr>
              <p:cNvSpPr/>
              <p:nvPr/>
            </p:nvSpPr>
            <p:spPr bwMode="auto">
              <a:xfrm>
                <a:off x="5622049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3" name="矩形: 圓角 20">
                <a:extLst>
                  <a:ext uri="{FF2B5EF4-FFF2-40B4-BE49-F238E27FC236}">
                    <a16:creationId xmlns:a16="http://schemas.microsoft.com/office/drawing/2014/main" xmlns="" id="{E6B0C0EA-4882-46D2-997F-AA0FEFFDD942}"/>
                  </a:ext>
                </a:extLst>
              </p:cNvPr>
              <p:cNvSpPr/>
              <p:nvPr/>
            </p:nvSpPr>
            <p:spPr bwMode="auto">
              <a:xfrm>
                <a:off x="6558153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4" name="矩形: 圓角 21">
                <a:extLst>
                  <a:ext uri="{FF2B5EF4-FFF2-40B4-BE49-F238E27FC236}">
                    <a16:creationId xmlns:a16="http://schemas.microsoft.com/office/drawing/2014/main" xmlns="" id="{F0556EA6-3835-4783-B81C-21766A3A6446}"/>
                  </a:ext>
                </a:extLst>
              </p:cNvPr>
              <p:cNvSpPr/>
              <p:nvPr/>
            </p:nvSpPr>
            <p:spPr bwMode="auto">
              <a:xfrm>
                <a:off x="2778530" y="3568974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5" name="矩形: 圓角 22">
                <a:extLst>
                  <a:ext uri="{FF2B5EF4-FFF2-40B4-BE49-F238E27FC236}">
                    <a16:creationId xmlns:a16="http://schemas.microsoft.com/office/drawing/2014/main" xmlns="" id="{817125FE-42EF-442C-BF49-7AD52BC00597}"/>
                  </a:ext>
                </a:extLst>
              </p:cNvPr>
              <p:cNvSpPr/>
              <p:nvPr/>
            </p:nvSpPr>
            <p:spPr bwMode="auto">
              <a:xfrm>
                <a:off x="3726703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6" name="矩形: 圓角 23">
                <a:extLst>
                  <a:ext uri="{FF2B5EF4-FFF2-40B4-BE49-F238E27FC236}">
                    <a16:creationId xmlns:a16="http://schemas.microsoft.com/office/drawing/2014/main" xmlns="" id="{3253F54A-6983-41EE-8637-F6B51A0E1A0A}"/>
                  </a:ext>
                </a:extLst>
              </p:cNvPr>
              <p:cNvSpPr/>
              <p:nvPr/>
            </p:nvSpPr>
            <p:spPr bwMode="auto">
              <a:xfrm>
                <a:off x="4674876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7" name="矩形: 圓角 24">
                <a:extLst>
                  <a:ext uri="{FF2B5EF4-FFF2-40B4-BE49-F238E27FC236}">
                    <a16:creationId xmlns:a16="http://schemas.microsoft.com/office/drawing/2014/main" xmlns="" id="{E03DFEDE-1407-4B86-ABF1-D62F72F5BFBB}"/>
                  </a:ext>
                </a:extLst>
              </p:cNvPr>
              <p:cNvSpPr/>
              <p:nvPr/>
            </p:nvSpPr>
            <p:spPr bwMode="auto">
              <a:xfrm>
                <a:off x="5610980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8" name="矩形: 圓角 25">
                <a:extLst>
                  <a:ext uri="{FF2B5EF4-FFF2-40B4-BE49-F238E27FC236}">
                    <a16:creationId xmlns:a16="http://schemas.microsoft.com/office/drawing/2014/main" xmlns="" id="{6AB46F5F-AFEB-46C6-8D32-32D775F89991}"/>
                  </a:ext>
                </a:extLst>
              </p:cNvPr>
              <p:cNvSpPr/>
              <p:nvPr/>
            </p:nvSpPr>
            <p:spPr bwMode="auto">
              <a:xfrm>
                <a:off x="6547084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29" name="矩形: 圓角 26">
                <a:extLst>
                  <a:ext uri="{FF2B5EF4-FFF2-40B4-BE49-F238E27FC236}">
                    <a16:creationId xmlns:a16="http://schemas.microsoft.com/office/drawing/2014/main" xmlns="" id="{B041D5B7-C21A-4A09-A544-880AD6AA0349}"/>
                  </a:ext>
                </a:extLst>
              </p:cNvPr>
              <p:cNvSpPr/>
              <p:nvPr/>
            </p:nvSpPr>
            <p:spPr bwMode="auto">
              <a:xfrm>
                <a:off x="2789802" y="5238252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0" name="矩形: 圓角 27">
                <a:extLst>
                  <a:ext uri="{FF2B5EF4-FFF2-40B4-BE49-F238E27FC236}">
                    <a16:creationId xmlns:a16="http://schemas.microsoft.com/office/drawing/2014/main" xmlns="" id="{5C4E1D77-4D79-457A-BFE6-8294C745AAFA}"/>
                  </a:ext>
                </a:extLst>
              </p:cNvPr>
              <p:cNvSpPr/>
              <p:nvPr/>
            </p:nvSpPr>
            <p:spPr bwMode="auto">
              <a:xfrm>
                <a:off x="3737975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1" name="矩形: 圓角 28">
                <a:extLst>
                  <a:ext uri="{FF2B5EF4-FFF2-40B4-BE49-F238E27FC236}">
                    <a16:creationId xmlns:a16="http://schemas.microsoft.com/office/drawing/2014/main" xmlns="" id="{CBA37FE7-7CAA-440B-83CC-8D0759B49884}"/>
                  </a:ext>
                </a:extLst>
              </p:cNvPr>
              <p:cNvSpPr/>
              <p:nvPr/>
            </p:nvSpPr>
            <p:spPr bwMode="auto">
              <a:xfrm>
                <a:off x="4686148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2" name="矩形: 圓角 29">
                <a:extLst>
                  <a:ext uri="{FF2B5EF4-FFF2-40B4-BE49-F238E27FC236}">
                    <a16:creationId xmlns:a16="http://schemas.microsoft.com/office/drawing/2014/main" xmlns="" id="{0543C797-B27A-4B02-954C-8D216C212EEE}"/>
                  </a:ext>
                </a:extLst>
              </p:cNvPr>
              <p:cNvSpPr/>
              <p:nvPr/>
            </p:nvSpPr>
            <p:spPr bwMode="auto">
              <a:xfrm>
                <a:off x="5622252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3" name="矩形: 圓角 30">
                <a:extLst>
                  <a:ext uri="{FF2B5EF4-FFF2-40B4-BE49-F238E27FC236}">
                    <a16:creationId xmlns:a16="http://schemas.microsoft.com/office/drawing/2014/main" xmlns="" id="{6F8BDF42-52AB-4803-BEB4-0BE67DE15314}"/>
                  </a:ext>
                </a:extLst>
              </p:cNvPr>
              <p:cNvSpPr/>
              <p:nvPr/>
            </p:nvSpPr>
            <p:spPr bwMode="auto">
              <a:xfrm>
                <a:off x="6558356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</p:grpSp>
        <p:grpSp>
          <p:nvGrpSpPr>
            <p:cNvPr id="134" name="群組 133">
              <a:extLst>
                <a:ext uri="{FF2B5EF4-FFF2-40B4-BE49-F238E27FC236}">
                  <a16:creationId xmlns:a16="http://schemas.microsoft.com/office/drawing/2014/main" xmlns="" id="{9DA59361-0D3A-4FF1-9EE2-3E15534B5974}"/>
                </a:ext>
              </a:extLst>
            </p:cNvPr>
            <p:cNvGrpSpPr/>
            <p:nvPr/>
          </p:nvGrpSpPr>
          <p:grpSpPr>
            <a:xfrm>
              <a:off x="916205" y="2970756"/>
              <a:ext cx="6212079" cy="1637214"/>
              <a:chOff x="1337390" y="1268760"/>
              <a:chExt cx="7303062" cy="5436604"/>
            </a:xfrm>
          </p:grpSpPr>
          <p:sp>
            <p:nvSpPr>
              <p:cNvPr id="135" name="矩形: 圓角 34">
                <a:extLst>
                  <a:ext uri="{FF2B5EF4-FFF2-40B4-BE49-F238E27FC236}">
                    <a16:creationId xmlns:a16="http://schemas.microsoft.com/office/drawing/2014/main" xmlns="" id="{821B917B-645C-4FF3-816C-360D508FB983}"/>
                  </a:ext>
                </a:extLst>
              </p:cNvPr>
              <p:cNvSpPr/>
              <p:nvPr/>
            </p:nvSpPr>
            <p:spPr bwMode="auto">
              <a:xfrm>
                <a:off x="1337390" y="1268760"/>
                <a:ext cx="7303062" cy="5436604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6" name="矩形: 圓角 35">
                <a:extLst>
                  <a:ext uri="{FF2B5EF4-FFF2-40B4-BE49-F238E27FC236}">
                    <a16:creationId xmlns:a16="http://schemas.microsoft.com/office/drawing/2014/main" xmlns="" id="{360688EC-A048-4410-8270-EB19CD48A2FE}"/>
                  </a:ext>
                </a:extLst>
              </p:cNvPr>
              <p:cNvSpPr/>
              <p:nvPr/>
            </p:nvSpPr>
            <p:spPr bwMode="auto">
              <a:xfrm>
                <a:off x="2375756" y="1628167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7" name="矩形: 圓角 36">
                <a:extLst>
                  <a:ext uri="{FF2B5EF4-FFF2-40B4-BE49-F238E27FC236}">
                    <a16:creationId xmlns:a16="http://schemas.microsoft.com/office/drawing/2014/main" xmlns="" id="{4E4A0A35-ACCE-4926-B800-24B8BF4651EA}"/>
                  </a:ext>
                </a:extLst>
              </p:cNvPr>
              <p:cNvSpPr/>
              <p:nvPr/>
            </p:nvSpPr>
            <p:spPr bwMode="auto">
              <a:xfrm>
                <a:off x="2375756" y="3356359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8" name="矩形: 圓角 37">
                <a:extLst>
                  <a:ext uri="{FF2B5EF4-FFF2-40B4-BE49-F238E27FC236}">
                    <a16:creationId xmlns:a16="http://schemas.microsoft.com/office/drawing/2014/main" xmlns="" id="{6C20CB8A-0563-4299-94CE-7F3A0781ECAF}"/>
                  </a:ext>
                </a:extLst>
              </p:cNvPr>
              <p:cNvSpPr/>
              <p:nvPr/>
            </p:nvSpPr>
            <p:spPr bwMode="auto">
              <a:xfrm>
                <a:off x="2375756" y="5084551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39" name="矩形: 圓角 38">
                <a:extLst>
                  <a:ext uri="{FF2B5EF4-FFF2-40B4-BE49-F238E27FC236}">
                    <a16:creationId xmlns:a16="http://schemas.microsoft.com/office/drawing/2014/main" xmlns="" id="{921D3743-748C-40D4-A570-17EBB7D12C52}"/>
                  </a:ext>
                </a:extLst>
              </p:cNvPr>
              <p:cNvSpPr/>
              <p:nvPr/>
            </p:nvSpPr>
            <p:spPr bwMode="auto">
              <a:xfrm>
                <a:off x="2789599" y="1865653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0" name="矩形: 圓角 39">
                <a:extLst>
                  <a:ext uri="{FF2B5EF4-FFF2-40B4-BE49-F238E27FC236}">
                    <a16:creationId xmlns:a16="http://schemas.microsoft.com/office/drawing/2014/main" xmlns="" id="{99F33239-0A3D-4222-AC6C-0942B7351047}"/>
                  </a:ext>
                </a:extLst>
              </p:cNvPr>
              <p:cNvSpPr/>
              <p:nvPr/>
            </p:nvSpPr>
            <p:spPr bwMode="auto">
              <a:xfrm>
                <a:off x="3737772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1" name="矩形: 圓角 40">
                <a:extLst>
                  <a:ext uri="{FF2B5EF4-FFF2-40B4-BE49-F238E27FC236}">
                    <a16:creationId xmlns:a16="http://schemas.microsoft.com/office/drawing/2014/main" xmlns="" id="{B402A29A-BC10-4944-87D5-5602275780B6}"/>
                  </a:ext>
                </a:extLst>
              </p:cNvPr>
              <p:cNvSpPr/>
              <p:nvPr/>
            </p:nvSpPr>
            <p:spPr bwMode="auto">
              <a:xfrm>
                <a:off x="4685945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2" name="矩形: 圓角 41">
                <a:extLst>
                  <a:ext uri="{FF2B5EF4-FFF2-40B4-BE49-F238E27FC236}">
                    <a16:creationId xmlns:a16="http://schemas.microsoft.com/office/drawing/2014/main" xmlns="" id="{21FABCED-C523-4F8D-9AEB-D0B3CA50C138}"/>
                  </a:ext>
                </a:extLst>
              </p:cNvPr>
              <p:cNvSpPr/>
              <p:nvPr/>
            </p:nvSpPr>
            <p:spPr bwMode="auto">
              <a:xfrm>
                <a:off x="5622049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3" name="矩形: 圓角 42">
                <a:extLst>
                  <a:ext uri="{FF2B5EF4-FFF2-40B4-BE49-F238E27FC236}">
                    <a16:creationId xmlns:a16="http://schemas.microsoft.com/office/drawing/2014/main" xmlns="" id="{FCF9BD1A-7A22-423E-8070-930F0DCBE240}"/>
                  </a:ext>
                </a:extLst>
              </p:cNvPr>
              <p:cNvSpPr/>
              <p:nvPr/>
            </p:nvSpPr>
            <p:spPr bwMode="auto">
              <a:xfrm>
                <a:off x="6558153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4" name="矩形: 圓角 43">
                <a:extLst>
                  <a:ext uri="{FF2B5EF4-FFF2-40B4-BE49-F238E27FC236}">
                    <a16:creationId xmlns:a16="http://schemas.microsoft.com/office/drawing/2014/main" xmlns="" id="{9E8E9738-24CC-40C4-A320-36F2B126A912}"/>
                  </a:ext>
                </a:extLst>
              </p:cNvPr>
              <p:cNvSpPr/>
              <p:nvPr/>
            </p:nvSpPr>
            <p:spPr bwMode="auto">
              <a:xfrm>
                <a:off x="2778530" y="3568974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5" name="矩形: 圓角 44">
                <a:extLst>
                  <a:ext uri="{FF2B5EF4-FFF2-40B4-BE49-F238E27FC236}">
                    <a16:creationId xmlns:a16="http://schemas.microsoft.com/office/drawing/2014/main" xmlns="" id="{610A9D96-9C38-4215-9083-2CE26495A95A}"/>
                  </a:ext>
                </a:extLst>
              </p:cNvPr>
              <p:cNvSpPr/>
              <p:nvPr/>
            </p:nvSpPr>
            <p:spPr bwMode="auto">
              <a:xfrm>
                <a:off x="3726703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6" name="矩形: 圓角 45">
                <a:extLst>
                  <a:ext uri="{FF2B5EF4-FFF2-40B4-BE49-F238E27FC236}">
                    <a16:creationId xmlns:a16="http://schemas.microsoft.com/office/drawing/2014/main" xmlns="" id="{7A6D910E-1CBF-4B4E-B9E3-30B7968D95B4}"/>
                  </a:ext>
                </a:extLst>
              </p:cNvPr>
              <p:cNvSpPr/>
              <p:nvPr/>
            </p:nvSpPr>
            <p:spPr bwMode="auto">
              <a:xfrm>
                <a:off x="4674876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7" name="矩形: 圓角 46">
                <a:extLst>
                  <a:ext uri="{FF2B5EF4-FFF2-40B4-BE49-F238E27FC236}">
                    <a16:creationId xmlns:a16="http://schemas.microsoft.com/office/drawing/2014/main" xmlns="" id="{9DBB3FA6-6F07-4EDD-B0C7-319966AA1905}"/>
                  </a:ext>
                </a:extLst>
              </p:cNvPr>
              <p:cNvSpPr/>
              <p:nvPr/>
            </p:nvSpPr>
            <p:spPr bwMode="auto">
              <a:xfrm>
                <a:off x="5610980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8" name="矩形: 圓角 47">
                <a:extLst>
                  <a:ext uri="{FF2B5EF4-FFF2-40B4-BE49-F238E27FC236}">
                    <a16:creationId xmlns:a16="http://schemas.microsoft.com/office/drawing/2014/main" xmlns="" id="{FF63EB9A-E605-4FA8-8CC4-76F20683FC48}"/>
                  </a:ext>
                </a:extLst>
              </p:cNvPr>
              <p:cNvSpPr/>
              <p:nvPr/>
            </p:nvSpPr>
            <p:spPr bwMode="auto">
              <a:xfrm>
                <a:off x="6547084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49" name="矩形: 圓角 48">
                <a:extLst>
                  <a:ext uri="{FF2B5EF4-FFF2-40B4-BE49-F238E27FC236}">
                    <a16:creationId xmlns:a16="http://schemas.microsoft.com/office/drawing/2014/main" xmlns="" id="{8366FEA0-2241-4BA9-A779-2C13691B3D58}"/>
                  </a:ext>
                </a:extLst>
              </p:cNvPr>
              <p:cNvSpPr/>
              <p:nvPr/>
            </p:nvSpPr>
            <p:spPr bwMode="auto">
              <a:xfrm>
                <a:off x="2789802" y="5238252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0" name="矩形: 圓角 49">
                <a:extLst>
                  <a:ext uri="{FF2B5EF4-FFF2-40B4-BE49-F238E27FC236}">
                    <a16:creationId xmlns:a16="http://schemas.microsoft.com/office/drawing/2014/main" xmlns="" id="{36090B0C-CBC2-422A-828D-E506D1957DB7}"/>
                  </a:ext>
                </a:extLst>
              </p:cNvPr>
              <p:cNvSpPr/>
              <p:nvPr/>
            </p:nvSpPr>
            <p:spPr bwMode="auto">
              <a:xfrm>
                <a:off x="3737975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1" name="矩形: 圓角 50">
                <a:extLst>
                  <a:ext uri="{FF2B5EF4-FFF2-40B4-BE49-F238E27FC236}">
                    <a16:creationId xmlns:a16="http://schemas.microsoft.com/office/drawing/2014/main" xmlns="" id="{1BDC1BDC-AB9A-4330-BAFA-78159048B7F9}"/>
                  </a:ext>
                </a:extLst>
              </p:cNvPr>
              <p:cNvSpPr/>
              <p:nvPr/>
            </p:nvSpPr>
            <p:spPr bwMode="auto">
              <a:xfrm>
                <a:off x="4686148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2" name="矩形: 圓角 51">
                <a:extLst>
                  <a:ext uri="{FF2B5EF4-FFF2-40B4-BE49-F238E27FC236}">
                    <a16:creationId xmlns:a16="http://schemas.microsoft.com/office/drawing/2014/main" xmlns="" id="{011A2D50-2A9E-4970-9413-2E75166C0192}"/>
                  </a:ext>
                </a:extLst>
              </p:cNvPr>
              <p:cNvSpPr/>
              <p:nvPr/>
            </p:nvSpPr>
            <p:spPr bwMode="auto">
              <a:xfrm>
                <a:off x="5622252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3" name="矩形: 圓角 52">
                <a:extLst>
                  <a:ext uri="{FF2B5EF4-FFF2-40B4-BE49-F238E27FC236}">
                    <a16:creationId xmlns:a16="http://schemas.microsoft.com/office/drawing/2014/main" xmlns="" id="{2324684A-1504-421C-8489-D63C70118C42}"/>
                  </a:ext>
                </a:extLst>
              </p:cNvPr>
              <p:cNvSpPr/>
              <p:nvPr/>
            </p:nvSpPr>
            <p:spPr bwMode="auto">
              <a:xfrm>
                <a:off x="6558356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</p:grpSp>
        <p:grpSp>
          <p:nvGrpSpPr>
            <p:cNvPr id="154" name="群組 153">
              <a:extLst>
                <a:ext uri="{FF2B5EF4-FFF2-40B4-BE49-F238E27FC236}">
                  <a16:creationId xmlns:a16="http://schemas.microsoft.com/office/drawing/2014/main" xmlns="" id="{37431EAC-2426-42F9-8626-0EF7EA82C5EA}"/>
                </a:ext>
              </a:extLst>
            </p:cNvPr>
            <p:cNvGrpSpPr/>
            <p:nvPr/>
          </p:nvGrpSpPr>
          <p:grpSpPr>
            <a:xfrm>
              <a:off x="916205" y="4886542"/>
              <a:ext cx="6212079" cy="1637214"/>
              <a:chOff x="1337390" y="1268760"/>
              <a:chExt cx="7303062" cy="5436604"/>
            </a:xfrm>
          </p:grpSpPr>
          <p:sp>
            <p:nvSpPr>
              <p:cNvPr id="155" name="矩形: 圓角 54">
                <a:extLst>
                  <a:ext uri="{FF2B5EF4-FFF2-40B4-BE49-F238E27FC236}">
                    <a16:creationId xmlns:a16="http://schemas.microsoft.com/office/drawing/2014/main" xmlns="" id="{3589F1F3-1F64-4174-AE24-74E948D5AEF2}"/>
                  </a:ext>
                </a:extLst>
              </p:cNvPr>
              <p:cNvSpPr/>
              <p:nvPr/>
            </p:nvSpPr>
            <p:spPr bwMode="auto">
              <a:xfrm>
                <a:off x="1337390" y="1268760"/>
                <a:ext cx="7303062" cy="5436604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6" name="矩形: 圓角 55">
                <a:extLst>
                  <a:ext uri="{FF2B5EF4-FFF2-40B4-BE49-F238E27FC236}">
                    <a16:creationId xmlns:a16="http://schemas.microsoft.com/office/drawing/2014/main" xmlns="" id="{F573429A-3C92-4F16-A9D5-7AED073A5BFC}"/>
                  </a:ext>
                </a:extLst>
              </p:cNvPr>
              <p:cNvSpPr/>
              <p:nvPr/>
            </p:nvSpPr>
            <p:spPr bwMode="auto">
              <a:xfrm>
                <a:off x="2375756" y="1628167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7" name="矩形: 圓角 56">
                <a:extLst>
                  <a:ext uri="{FF2B5EF4-FFF2-40B4-BE49-F238E27FC236}">
                    <a16:creationId xmlns:a16="http://schemas.microsoft.com/office/drawing/2014/main" xmlns="" id="{8531818E-7C33-4650-A180-B1F27F56AA6C}"/>
                  </a:ext>
                </a:extLst>
              </p:cNvPr>
              <p:cNvSpPr/>
              <p:nvPr/>
            </p:nvSpPr>
            <p:spPr bwMode="auto">
              <a:xfrm>
                <a:off x="2375756" y="3356359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8" name="矩形: 圓角 57">
                <a:extLst>
                  <a:ext uri="{FF2B5EF4-FFF2-40B4-BE49-F238E27FC236}">
                    <a16:creationId xmlns:a16="http://schemas.microsoft.com/office/drawing/2014/main" xmlns="" id="{3905E5B8-F7A1-4B49-B9BD-0510750AA24C}"/>
                  </a:ext>
                </a:extLst>
              </p:cNvPr>
              <p:cNvSpPr/>
              <p:nvPr/>
            </p:nvSpPr>
            <p:spPr bwMode="auto">
              <a:xfrm>
                <a:off x="2375756" y="5084551"/>
                <a:ext cx="5292588" cy="13687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59" name="矩形: 圓角 58">
                <a:extLst>
                  <a:ext uri="{FF2B5EF4-FFF2-40B4-BE49-F238E27FC236}">
                    <a16:creationId xmlns:a16="http://schemas.microsoft.com/office/drawing/2014/main" xmlns="" id="{3B4C59A6-9895-493E-909E-E9EF42498D61}"/>
                  </a:ext>
                </a:extLst>
              </p:cNvPr>
              <p:cNvSpPr/>
              <p:nvPr/>
            </p:nvSpPr>
            <p:spPr bwMode="auto">
              <a:xfrm>
                <a:off x="2789599" y="1865653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0" name="矩形: 圓角 59">
                <a:extLst>
                  <a:ext uri="{FF2B5EF4-FFF2-40B4-BE49-F238E27FC236}">
                    <a16:creationId xmlns:a16="http://schemas.microsoft.com/office/drawing/2014/main" xmlns="" id="{26D2C32E-11D9-4BB7-959C-C8FE9614B567}"/>
                  </a:ext>
                </a:extLst>
              </p:cNvPr>
              <p:cNvSpPr/>
              <p:nvPr/>
            </p:nvSpPr>
            <p:spPr bwMode="auto">
              <a:xfrm>
                <a:off x="3737772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1" name="矩形: 圓角 60">
                <a:extLst>
                  <a:ext uri="{FF2B5EF4-FFF2-40B4-BE49-F238E27FC236}">
                    <a16:creationId xmlns:a16="http://schemas.microsoft.com/office/drawing/2014/main" xmlns="" id="{01DD105F-93CB-43B8-AA79-FAE79EDE56D1}"/>
                  </a:ext>
                </a:extLst>
              </p:cNvPr>
              <p:cNvSpPr/>
              <p:nvPr/>
            </p:nvSpPr>
            <p:spPr bwMode="auto">
              <a:xfrm>
                <a:off x="4685945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2" name="矩形: 圓角 61">
                <a:extLst>
                  <a:ext uri="{FF2B5EF4-FFF2-40B4-BE49-F238E27FC236}">
                    <a16:creationId xmlns:a16="http://schemas.microsoft.com/office/drawing/2014/main" xmlns="" id="{8620E0F0-9A43-436F-A380-4F5EE8302B20}"/>
                  </a:ext>
                </a:extLst>
              </p:cNvPr>
              <p:cNvSpPr/>
              <p:nvPr/>
            </p:nvSpPr>
            <p:spPr bwMode="auto">
              <a:xfrm>
                <a:off x="5622049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3" name="矩形: 圓角 62">
                <a:extLst>
                  <a:ext uri="{FF2B5EF4-FFF2-40B4-BE49-F238E27FC236}">
                    <a16:creationId xmlns:a16="http://schemas.microsoft.com/office/drawing/2014/main" xmlns="" id="{2CCC304A-3C82-4D45-B2DE-E1A6A7DD1CC7}"/>
                  </a:ext>
                </a:extLst>
              </p:cNvPr>
              <p:cNvSpPr/>
              <p:nvPr/>
            </p:nvSpPr>
            <p:spPr bwMode="auto">
              <a:xfrm>
                <a:off x="6558153" y="1862509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4" name="矩形: 圓角 63">
                <a:extLst>
                  <a:ext uri="{FF2B5EF4-FFF2-40B4-BE49-F238E27FC236}">
                    <a16:creationId xmlns:a16="http://schemas.microsoft.com/office/drawing/2014/main" xmlns="" id="{3119AEAC-6791-48F3-A6BF-015CB086812F}"/>
                  </a:ext>
                </a:extLst>
              </p:cNvPr>
              <p:cNvSpPr/>
              <p:nvPr/>
            </p:nvSpPr>
            <p:spPr bwMode="auto">
              <a:xfrm>
                <a:off x="2778530" y="3568974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5" name="矩形: 圓角 64">
                <a:extLst>
                  <a:ext uri="{FF2B5EF4-FFF2-40B4-BE49-F238E27FC236}">
                    <a16:creationId xmlns:a16="http://schemas.microsoft.com/office/drawing/2014/main" xmlns="" id="{571F18AD-33BF-4EB3-A960-166BB4ED2E64}"/>
                  </a:ext>
                </a:extLst>
              </p:cNvPr>
              <p:cNvSpPr/>
              <p:nvPr/>
            </p:nvSpPr>
            <p:spPr bwMode="auto">
              <a:xfrm>
                <a:off x="3726703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6" name="矩形: 圓角 65">
                <a:extLst>
                  <a:ext uri="{FF2B5EF4-FFF2-40B4-BE49-F238E27FC236}">
                    <a16:creationId xmlns:a16="http://schemas.microsoft.com/office/drawing/2014/main" xmlns="" id="{48E05946-EFA9-4D87-A5A3-6A27ADA923AC}"/>
                  </a:ext>
                </a:extLst>
              </p:cNvPr>
              <p:cNvSpPr/>
              <p:nvPr/>
            </p:nvSpPr>
            <p:spPr bwMode="auto">
              <a:xfrm>
                <a:off x="4674876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7" name="矩形: 圓角 66">
                <a:extLst>
                  <a:ext uri="{FF2B5EF4-FFF2-40B4-BE49-F238E27FC236}">
                    <a16:creationId xmlns:a16="http://schemas.microsoft.com/office/drawing/2014/main" xmlns="" id="{16A05291-525C-4EAB-B1E0-1917F8D575BD}"/>
                  </a:ext>
                </a:extLst>
              </p:cNvPr>
              <p:cNvSpPr/>
              <p:nvPr/>
            </p:nvSpPr>
            <p:spPr bwMode="auto">
              <a:xfrm>
                <a:off x="5610980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8" name="矩形: 圓角 67">
                <a:extLst>
                  <a:ext uri="{FF2B5EF4-FFF2-40B4-BE49-F238E27FC236}">
                    <a16:creationId xmlns:a16="http://schemas.microsoft.com/office/drawing/2014/main" xmlns="" id="{995150C4-95AA-47C8-9C49-5FB05B89718E}"/>
                  </a:ext>
                </a:extLst>
              </p:cNvPr>
              <p:cNvSpPr/>
              <p:nvPr/>
            </p:nvSpPr>
            <p:spPr bwMode="auto">
              <a:xfrm>
                <a:off x="6547084" y="3565830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69" name="矩形: 圓角 68">
                <a:extLst>
                  <a:ext uri="{FF2B5EF4-FFF2-40B4-BE49-F238E27FC236}">
                    <a16:creationId xmlns:a16="http://schemas.microsoft.com/office/drawing/2014/main" xmlns="" id="{B67D4F09-F1B3-4E29-A5B1-3A13FF938767}"/>
                  </a:ext>
                </a:extLst>
              </p:cNvPr>
              <p:cNvSpPr/>
              <p:nvPr/>
            </p:nvSpPr>
            <p:spPr bwMode="auto">
              <a:xfrm>
                <a:off x="2789802" y="5238252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70" name="矩形: 圓角 69">
                <a:extLst>
                  <a:ext uri="{FF2B5EF4-FFF2-40B4-BE49-F238E27FC236}">
                    <a16:creationId xmlns:a16="http://schemas.microsoft.com/office/drawing/2014/main" xmlns="" id="{6482D795-75E6-45AF-BA13-DB9827A8571F}"/>
                  </a:ext>
                </a:extLst>
              </p:cNvPr>
              <p:cNvSpPr/>
              <p:nvPr/>
            </p:nvSpPr>
            <p:spPr bwMode="auto">
              <a:xfrm>
                <a:off x="3737975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71" name="矩形: 圓角 70">
                <a:extLst>
                  <a:ext uri="{FF2B5EF4-FFF2-40B4-BE49-F238E27FC236}">
                    <a16:creationId xmlns:a16="http://schemas.microsoft.com/office/drawing/2014/main" xmlns="" id="{85C97646-920F-4D37-8CFB-0278D86A8B27}"/>
                  </a:ext>
                </a:extLst>
              </p:cNvPr>
              <p:cNvSpPr/>
              <p:nvPr/>
            </p:nvSpPr>
            <p:spPr bwMode="auto">
              <a:xfrm>
                <a:off x="4686148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72" name="矩形: 圓角 71">
                <a:extLst>
                  <a:ext uri="{FF2B5EF4-FFF2-40B4-BE49-F238E27FC236}">
                    <a16:creationId xmlns:a16="http://schemas.microsoft.com/office/drawing/2014/main" xmlns="" id="{B6469247-7B22-4062-94B3-5F2DB294A1A5}"/>
                  </a:ext>
                </a:extLst>
              </p:cNvPr>
              <p:cNvSpPr/>
              <p:nvPr/>
            </p:nvSpPr>
            <p:spPr bwMode="auto">
              <a:xfrm>
                <a:off x="5622252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  <p:sp>
            <p:nvSpPr>
              <p:cNvPr id="173" name="矩形: 圓角 72">
                <a:extLst>
                  <a:ext uri="{FF2B5EF4-FFF2-40B4-BE49-F238E27FC236}">
                    <a16:creationId xmlns:a16="http://schemas.microsoft.com/office/drawing/2014/main" xmlns="" id="{88942D84-1000-4A45-B9B3-095AD2A96FF2}"/>
                  </a:ext>
                </a:extLst>
              </p:cNvPr>
              <p:cNvSpPr/>
              <p:nvPr/>
            </p:nvSpPr>
            <p:spPr bwMode="auto">
              <a:xfrm>
                <a:off x="6558356" y="5235108"/>
                <a:ext cx="684076" cy="9001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zh-TW" altLang="en-US" dirty="0">
                  <a:ea typeface="Taipei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44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275250"/>
            <a:ext cx="8095911" cy="10795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+mn-ea"/>
              </a:rPr>
              <a:t>下層選單不只一個</a:t>
            </a:r>
            <a:r>
              <a:rPr lang="en-US" altLang="zh-TW" sz="3600" b="1" dirty="0">
                <a:latin typeface="+mn-ea"/>
              </a:rPr>
              <a:t>!!!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新需求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1026" name="Picture 2" descr="D:\Downloads\IMG_11122017_092811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73" y="2356838"/>
            <a:ext cx="8035455" cy="23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單箭頭接點 2"/>
          <p:cNvCxnSpPr/>
          <p:nvPr/>
        </p:nvCxnSpPr>
        <p:spPr bwMode="auto">
          <a:xfrm flipV="1">
            <a:off x="4175956" y="3068960"/>
            <a:ext cx="1836204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 bwMode="auto">
          <a:xfrm flipV="1">
            <a:off x="4175956" y="3526618"/>
            <a:ext cx="1988604" cy="478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 bwMode="auto">
          <a:xfrm>
            <a:off x="4175956" y="4005064"/>
            <a:ext cx="198860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8" y="1029400"/>
            <a:ext cx="5958419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圓角矩形 6"/>
          <p:cNvSpPr/>
          <p:nvPr/>
        </p:nvSpPr>
        <p:spPr bwMode="auto">
          <a:xfrm>
            <a:off x="2483768" y="1952836"/>
            <a:ext cx="1728192" cy="39604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  <p:sp>
        <p:nvSpPr>
          <p:cNvPr id="28" name="圓角矩形 27"/>
          <p:cNvSpPr/>
          <p:nvPr/>
        </p:nvSpPr>
        <p:spPr bwMode="auto">
          <a:xfrm>
            <a:off x="3635896" y="4293096"/>
            <a:ext cx="1548172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  <p:sp>
        <p:nvSpPr>
          <p:cNvPr id="30" name="圓角矩形 29"/>
          <p:cNvSpPr/>
          <p:nvPr/>
        </p:nvSpPr>
        <p:spPr bwMode="auto">
          <a:xfrm>
            <a:off x="3635896" y="4589512"/>
            <a:ext cx="1548172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3635896" y="4885928"/>
            <a:ext cx="1548172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35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160748"/>
            <a:ext cx="8352729" cy="2448272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每個下層選單的</a:t>
            </a:r>
            <a:r>
              <a:rPr lang="zh-TW" altLang="en-US" sz="3600" b="1" dirty="0" smtClean="0">
                <a:latin typeface="+mn-ea"/>
              </a:rPr>
              <a:t>資料都不一樣</a:t>
            </a:r>
            <a:endParaRPr lang="en-US" altLang="zh-TW" sz="3600" b="1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 smtClean="0">
                <a:latin typeface="+mn-ea"/>
              </a:rPr>
              <a:t>如何在選擇項目之後，將不同資料傳送給每個下層選單</a:t>
            </a:r>
            <a:endParaRPr lang="en-US" altLang="zh-TW" sz="3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3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解決方法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6164" y="2168860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新增一個 </a:t>
            </a:r>
            <a:r>
              <a:rPr lang="en-US" altLang="zh-TW" sz="3600" b="1" dirty="0">
                <a:latin typeface="+mn-ea"/>
              </a:rPr>
              <a:t>method</a:t>
            </a:r>
            <a:r>
              <a:rPr lang="zh-TW" altLang="en-US" sz="3600" b="1" dirty="0">
                <a:latin typeface="+mn-ea"/>
              </a:rPr>
              <a:t> 可加入</a:t>
            </a:r>
            <a:r>
              <a:rPr lang="zh-TW" altLang="en-US" sz="3600" b="1" dirty="0" smtClean="0">
                <a:latin typeface="+mn-ea"/>
              </a:rPr>
              <a:t>子選單</a:t>
            </a:r>
            <a:endParaRPr lang="en-US" altLang="zh-TW" sz="3600" b="1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將下層選單用陣列</a:t>
            </a:r>
            <a:r>
              <a:rPr lang="zh-TW" altLang="en-US" sz="3600" b="1" dirty="0" smtClean="0">
                <a:latin typeface="+mn-ea"/>
              </a:rPr>
              <a:t>儲存，</a:t>
            </a:r>
            <a:r>
              <a:rPr lang="zh-TW" altLang="en-US" sz="3600" b="1" dirty="0">
                <a:latin typeface="+mn-ea"/>
              </a:rPr>
              <a:t>要更新下層選單時，遍歷整個</a:t>
            </a:r>
            <a:r>
              <a:rPr lang="zh-TW" altLang="en-US" sz="3600" b="1" dirty="0" smtClean="0">
                <a:latin typeface="+mn-ea"/>
              </a:rPr>
              <a:t>陣列</a:t>
            </a:r>
            <a:endParaRPr lang="en-US" altLang="zh-TW" sz="3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42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類別圖 </a:t>
            </a:r>
            <a:r>
              <a:rPr lang="en-US" altLang="zh-TW" sz="3200" b="1" dirty="0">
                <a:latin typeface="+mn-ea"/>
              </a:rPr>
              <a:t>v2</a:t>
            </a:r>
          </a:p>
        </p:txBody>
      </p:sp>
      <p:pic>
        <p:nvPicPr>
          <p:cNvPr id="14338" name="Picture 2" descr="D:\Dropbox\Documents\講義、簡報\神腦\DesignPatterns\01. CascadingComboBox\diagrams\v2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92" y="1503363"/>
            <a:ext cx="3429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ropbox\Documents\講義、簡報\神腦\DesignPatterns\01. CascadingComboBox\diagrams\v1\Class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92336"/>
            <a:ext cx="2702560" cy="405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向右箭號 1"/>
          <p:cNvSpPr/>
          <p:nvPr/>
        </p:nvSpPr>
        <p:spPr bwMode="auto">
          <a:xfrm>
            <a:off x="3779912" y="3127072"/>
            <a:ext cx="1152128" cy="864419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5" name="燕尾形向右箭號 4"/>
          <p:cNvSpPr/>
          <p:nvPr/>
        </p:nvSpPr>
        <p:spPr bwMode="auto">
          <a:xfrm>
            <a:off x="5040052" y="5227220"/>
            <a:ext cx="360040" cy="218004"/>
          </a:xfrm>
          <a:prstGeom prst="notch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2" name="燕尾形向右箭號 11"/>
          <p:cNvSpPr/>
          <p:nvPr/>
        </p:nvSpPr>
        <p:spPr bwMode="auto">
          <a:xfrm>
            <a:off x="5040052" y="5009216"/>
            <a:ext cx="360040" cy="218004"/>
          </a:xfrm>
          <a:prstGeom prst="notch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3" name="燕尾形向右箭號 12"/>
          <p:cNvSpPr/>
          <p:nvPr/>
        </p:nvSpPr>
        <p:spPr bwMode="auto">
          <a:xfrm>
            <a:off x="5040052" y="5442254"/>
            <a:ext cx="360040" cy="218004"/>
          </a:xfrm>
          <a:prstGeom prst="notch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4" name="燕尾形向右箭號 13"/>
          <p:cNvSpPr/>
          <p:nvPr/>
        </p:nvSpPr>
        <p:spPr bwMode="auto">
          <a:xfrm>
            <a:off x="5042644" y="2240868"/>
            <a:ext cx="360040" cy="218004"/>
          </a:xfrm>
          <a:prstGeom prst="notch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5" name="燕尾形向右箭號 14"/>
          <p:cNvSpPr/>
          <p:nvPr/>
        </p:nvSpPr>
        <p:spPr bwMode="auto">
          <a:xfrm>
            <a:off x="5043016" y="3991491"/>
            <a:ext cx="360040" cy="218004"/>
          </a:xfrm>
          <a:prstGeom prst="notch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6" name="燕尾形向右箭號 15"/>
          <p:cNvSpPr/>
          <p:nvPr/>
        </p:nvSpPr>
        <p:spPr bwMode="auto">
          <a:xfrm>
            <a:off x="5040052" y="4365104"/>
            <a:ext cx="360040" cy="218004"/>
          </a:xfrm>
          <a:prstGeom prst="notch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19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使用情境 </a:t>
            </a:r>
            <a:r>
              <a:rPr lang="en-US" altLang="zh-TW" sz="3200" b="1" dirty="0">
                <a:latin typeface="+mn-ea"/>
              </a:rPr>
              <a:t>- JavaScript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9F126757-AADB-4242-A9EF-74AA35D44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71" y="2168525"/>
            <a:ext cx="750718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let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comboBox3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=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new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CascadingComboBox(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'category3'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let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comboBox2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=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new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CascadingComboBox(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'category2'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comboBox3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let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comboBox1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=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new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CascadingComboBox(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'category1'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comboBox2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);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F7FF1289-2193-4C60-BA97-399FF7B3E98D}"/>
              </a:ext>
            </a:extLst>
          </p:cNvPr>
          <p:cNvSpPr txBox="1">
            <a:spLocks/>
          </p:cNvSpPr>
          <p:nvPr/>
        </p:nvSpPr>
        <p:spPr>
          <a:xfrm>
            <a:off x="522671" y="1089024"/>
            <a:ext cx="8095911" cy="10795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+mn-ea"/>
              </a:rPr>
              <a:t>舊版</a:t>
            </a:r>
            <a:endParaRPr lang="en-US" altLang="zh-TW" sz="3600" b="1" dirty="0">
              <a:latin typeface="+mn-ea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xmlns="" id="{CFA40D29-70F3-4B8E-8787-8739C818221C}"/>
              </a:ext>
            </a:extLst>
          </p:cNvPr>
          <p:cNvSpPr txBox="1">
            <a:spLocks/>
          </p:cNvSpPr>
          <p:nvPr/>
        </p:nvSpPr>
        <p:spPr>
          <a:xfrm>
            <a:off x="520656" y="3465004"/>
            <a:ext cx="8095911" cy="10795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+mn-ea"/>
              </a:rPr>
              <a:t>新版</a:t>
            </a:r>
            <a:endParaRPr lang="en-US" altLang="zh-TW" sz="3600" b="1" dirty="0">
              <a:latin typeface="+mn-ea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99980" y="4462078"/>
            <a:ext cx="853244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comboBox3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CascadingComboBox(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'category3'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comboBox2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CascadingComboBox(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'category2'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comboBox1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CascadingComboBox(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'category1'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attachChild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comboBox2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attachChild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comboBox3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2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xmlns="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constructor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1612588"/>
            <a:ext cx="8456161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constructor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(id)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id;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document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getElementById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(id);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Assert.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true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),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`HTML </a:t>
            </a:r>
            <a:r>
              <a:rPr kumimoji="1" 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元素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${id}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</a:t>
            </a:r>
            <a:r>
              <a:rPr kumimoji="1" 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不存在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!`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bindEvents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1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275250"/>
            <a:ext cx="8095911" cy="10795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+mn-ea"/>
              </a:rPr>
              <a:t>三層連動的下拉選單，且可設定預設值</a:t>
            </a:r>
            <a:endParaRPr lang="en-US" altLang="zh-TW" sz="3600" b="1" dirty="0">
              <a:latin typeface="+mn-ea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29F07E43-A264-47BB-B472-D4E668BB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7" y="2600909"/>
            <a:ext cx="7857516" cy="2592288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需求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30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2132856"/>
            <a:ext cx="427873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加入子選單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{CascadingComboBox} child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*/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attachChild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(child)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push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(child);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latin typeface="+mn-ea"/>
              </a:rPr>
              <a:t>attachChild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4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8655" y="800708"/>
            <a:ext cx="6455613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bindEvents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當使用者選擇某個項目時會呼叫此函式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onchange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() =&gt;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將選取的項目編號傳給使用者指定的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callback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如果沒設定下層選單，不用處理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isEmpty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如果是選到第一個選項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預設值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</a:t>
            </a:r>
            <a:b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===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0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latin typeface="+mn-ea"/>
              </a:rPr>
              <a:t>bindEvents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0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latin typeface="+mn-ea"/>
              </a:rPr>
              <a:t>updateChildren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0060" y="1088740"/>
            <a:ext cx="6948264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isNull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取得選到的資料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selectedData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[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-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呼叫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callback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將選到的資料傳換成給下層選單的資料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isNotEmpty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slice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將資料設定到下層選單</a:t>
            </a:r>
            <a:b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forEach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((child) =&gt; 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child.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setData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dataForChild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}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)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52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275250"/>
            <a:ext cx="8095911" cy="10795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3200" b="1" dirty="0">
              <a:latin typeface="+mn-ea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24045" y="2889250"/>
            <a:ext cx="8095911" cy="1079501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TW" altLang="en-US" sz="3600" b="1" dirty="0" smtClean="0">
                <a:latin typeface="+mn-ea"/>
              </a:rPr>
              <a:t>有忘記什麼嗎</a:t>
            </a:r>
            <a:r>
              <a:rPr lang="en-US" altLang="zh-TW" sz="3600" b="1" dirty="0" smtClean="0">
                <a:latin typeface="+mn-ea"/>
              </a:rPr>
              <a:t>?</a:t>
            </a:r>
            <a:endParaRPr lang="en-US" altLang="zh-TW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17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275250"/>
            <a:ext cx="8095911" cy="10795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+mn-ea"/>
              </a:rPr>
              <a:t>下層選單不只一個</a:t>
            </a:r>
            <a:r>
              <a:rPr lang="en-US" altLang="zh-TW" sz="3600" b="1" dirty="0">
                <a:latin typeface="+mn-ea"/>
              </a:rPr>
              <a:t>!!!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新需求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1026" name="Picture 2" descr="D:\Downloads\IMG_11122017_092811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73" y="2356838"/>
            <a:ext cx="8035455" cy="23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單箭頭接點 2"/>
          <p:cNvCxnSpPr/>
          <p:nvPr/>
        </p:nvCxnSpPr>
        <p:spPr bwMode="auto">
          <a:xfrm flipV="1">
            <a:off x="4175956" y="3068960"/>
            <a:ext cx="1836204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 bwMode="auto">
          <a:xfrm flipV="1">
            <a:off x="4175956" y="3526618"/>
            <a:ext cx="1988604" cy="478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 bwMode="auto">
          <a:xfrm>
            <a:off x="4175956" y="4005064"/>
            <a:ext cx="198860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160748"/>
            <a:ext cx="8352729" cy="2448272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每個下層選單的</a:t>
            </a:r>
            <a:r>
              <a:rPr lang="zh-TW" altLang="en-US" sz="3600" b="1" dirty="0" smtClean="0">
                <a:latin typeface="+mn-ea"/>
              </a:rPr>
              <a:t>資料都不一樣</a:t>
            </a:r>
            <a:endParaRPr lang="en-US" altLang="zh-TW" sz="3600" b="1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 smtClean="0">
                <a:latin typeface="+mn-ea"/>
              </a:rPr>
              <a:t>如何在選擇項目之後，將不同資料傳送給每個下層選單</a:t>
            </a:r>
            <a:endParaRPr lang="en-US" altLang="zh-TW" sz="3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5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 bwMode="auto">
          <a:xfrm>
            <a:off x="971550" y="2653874"/>
            <a:ext cx="3132398" cy="1572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latin typeface="華康正顏楷體W5" pitchFamily="65" charset="-120"/>
              <a:ea typeface="華康正顏楷體W5" pitchFamily="65" charset="-120"/>
            </a:endParaRPr>
          </a:p>
        </p:txBody>
      </p:sp>
      <p:sp>
        <p:nvSpPr>
          <p:cNvPr id="12" name="矩形: 圓角 16">
            <a:extLst>
              <a:ext uri="{FF2B5EF4-FFF2-40B4-BE49-F238E27FC236}">
                <a16:creationId xmlns:a16="http://schemas.microsoft.com/office/drawing/2014/main" xmlns="" id="{BD5FBA53-8543-4495-B856-879C00688D88}"/>
              </a:ext>
            </a:extLst>
          </p:cNvPr>
          <p:cNvSpPr/>
          <p:nvPr/>
        </p:nvSpPr>
        <p:spPr bwMode="auto">
          <a:xfrm>
            <a:off x="1236108" y="2972966"/>
            <a:ext cx="2494830" cy="408623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latin typeface="華康正顏楷體W5" pitchFamily="65" charset="-120"/>
              <a:ea typeface="華康正顏楷體W5" pitchFamily="65" charset="-120"/>
            </a:endParaRPr>
          </a:p>
        </p:txBody>
      </p:sp>
      <p:sp>
        <p:nvSpPr>
          <p:cNvPr id="13" name="矩形: 圓角 17">
            <a:extLst>
              <a:ext uri="{FF2B5EF4-FFF2-40B4-BE49-F238E27FC236}">
                <a16:creationId xmlns:a16="http://schemas.microsoft.com/office/drawing/2014/main" xmlns="" id="{653D3CC5-41E5-425C-AA77-90980931ADBE}"/>
              </a:ext>
            </a:extLst>
          </p:cNvPr>
          <p:cNvSpPr/>
          <p:nvPr/>
        </p:nvSpPr>
        <p:spPr bwMode="auto">
          <a:xfrm>
            <a:off x="1236108" y="3440106"/>
            <a:ext cx="2516034" cy="4086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i="1" dirty="0" err="1">
                <a:latin typeface="華康正顏楷體W5" pitchFamily="65" charset="-120"/>
                <a:ea typeface="華康正顏楷體W5" pitchFamily="65" charset="-120"/>
              </a:rPr>
              <a:t>onCreateChildData</a:t>
            </a:r>
            <a:endParaRPr lang="zh-TW" altLang="en-US" dirty="0">
              <a:latin typeface="華康正顏楷體W5" pitchFamily="65" charset="-120"/>
              <a:ea typeface="華康正顏楷體W5" pitchFamily="65" charset="-120"/>
            </a:endParaRPr>
          </a:p>
        </p:txBody>
      </p:sp>
      <p:sp>
        <p:nvSpPr>
          <p:cNvPr id="2" name="等腰三角形 1"/>
          <p:cNvSpPr/>
          <p:nvPr/>
        </p:nvSpPr>
        <p:spPr bwMode="auto">
          <a:xfrm rot="10800000">
            <a:off x="3347864" y="3075121"/>
            <a:ext cx="279408" cy="204311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 smtClean="0">
              <a:latin typeface="華康正顏楷體W5" pitchFamily="65" charset="-120"/>
              <a:ea typeface="華康正顏楷體W5" pitchFamily="65" charset="-120"/>
            </a:endParaRPr>
          </a:p>
        </p:txBody>
      </p:sp>
      <p:sp>
        <p:nvSpPr>
          <p:cNvPr id="21" name="矩形: 圓角 17">
            <a:extLst>
              <a:ext uri="{FF2B5EF4-FFF2-40B4-BE49-F238E27FC236}">
                <a16:creationId xmlns:a16="http://schemas.microsoft.com/office/drawing/2014/main" xmlns="" id="{653D3CC5-41E5-425C-AA77-90980931ADBE}"/>
              </a:ext>
            </a:extLst>
          </p:cNvPr>
          <p:cNvSpPr/>
          <p:nvPr/>
        </p:nvSpPr>
        <p:spPr bwMode="auto">
          <a:xfrm>
            <a:off x="6192180" y="3187518"/>
            <a:ext cx="2516034" cy="4086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i="1" dirty="0" err="1" smtClean="0">
                <a:latin typeface="華康正顏楷體W5" pitchFamily="65" charset="-120"/>
                <a:ea typeface="華康正顏楷體W5" pitchFamily="65" charset="-120"/>
              </a:rPr>
              <a:t>attachChild</a:t>
            </a:r>
            <a:endParaRPr lang="zh-TW" altLang="en-US" dirty="0">
              <a:latin typeface="華康正顏楷體W5" pitchFamily="65" charset="-120"/>
              <a:ea typeface="華康正顏楷體W5" pitchFamily="65" charset="-120"/>
            </a:endParaRPr>
          </a:p>
        </p:txBody>
      </p:sp>
      <p:sp>
        <p:nvSpPr>
          <p:cNvPr id="23" name="向右箭號 22"/>
          <p:cNvSpPr/>
          <p:nvPr/>
        </p:nvSpPr>
        <p:spPr bwMode="auto">
          <a:xfrm>
            <a:off x="4680012" y="3007465"/>
            <a:ext cx="1152128" cy="864419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258947"/>
            <a:ext cx="8352729" cy="981921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 smtClean="0">
                <a:latin typeface="+mn-ea"/>
              </a:rPr>
              <a:t>將下拉選單和</a:t>
            </a:r>
            <a:r>
              <a:rPr lang="en-US" altLang="zh-TW" sz="3600" b="1" dirty="0" smtClean="0">
                <a:latin typeface="+mn-ea"/>
              </a:rPr>
              <a:t>Callback</a:t>
            </a:r>
            <a:r>
              <a:rPr lang="zh-TW" altLang="en-US" sz="3600" b="1" dirty="0" smtClean="0">
                <a:latin typeface="+mn-ea"/>
              </a:rPr>
              <a:t>綁在一起</a:t>
            </a:r>
            <a:endParaRPr lang="en-US" altLang="zh-TW" sz="3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58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使用情境 </a:t>
            </a:r>
            <a:r>
              <a:rPr lang="en-US" altLang="zh-TW" sz="3200" b="1" dirty="0">
                <a:latin typeface="+mn-ea"/>
              </a:rPr>
              <a:t>- JavaScript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750" y="1628775"/>
            <a:ext cx="831672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mainCombobox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CascadingComboBox({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: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'categoryMain'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: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onCreateOptionCallback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onSelected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: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onItemSelectedCallback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mainCombobox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setData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(MPro.promotion);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33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使用情境 </a:t>
            </a:r>
            <a:r>
              <a:rPr lang="en-US" altLang="zh-TW" sz="3200" b="1" dirty="0">
                <a:latin typeface="+mn-ea"/>
              </a:rPr>
              <a:t>- JavaScript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2961" y="1146632"/>
            <a:ext cx="8339519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combobox1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new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CascadingComboBox({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: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'category1'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: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onCreateOptionCallback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onSelected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: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onItemSelectedCallback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mainCombobox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attachChild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: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combobox1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: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@callback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onCreateChildDataCallback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{Object} data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{CascadingComboBox} target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@returns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{Object}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function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(data, target)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data.children1[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0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].children1;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});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5416308" y="1025711"/>
            <a:ext cx="5958419" cy="5832648"/>
            <a:chOff x="1691678" y="1029400"/>
            <a:chExt cx="5958419" cy="583264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78" y="1029400"/>
              <a:ext cx="5958419" cy="5832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圓角矩形 6"/>
            <p:cNvSpPr/>
            <p:nvPr/>
          </p:nvSpPr>
          <p:spPr bwMode="auto">
            <a:xfrm>
              <a:off x="2483768" y="1952836"/>
              <a:ext cx="1728192" cy="39604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 smtClean="0">
                <a:ea typeface="Taipei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3635896" y="4293096"/>
              <a:ext cx="1548172" cy="28803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 smtClean="0">
                <a:ea typeface="Taipei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3635896" y="4589512"/>
              <a:ext cx="1548172" cy="28803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 smtClean="0">
                <a:ea typeface="Taipei" charset="-120"/>
              </a:endParaRPr>
            </a:p>
          </p:txBody>
        </p:sp>
        <p:sp>
          <p:nvSpPr>
            <p:cNvPr id="10" name="圓角矩形 9"/>
            <p:cNvSpPr/>
            <p:nvPr/>
          </p:nvSpPr>
          <p:spPr bwMode="auto">
            <a:xfrm>
              <a:off x="3635896" y="4885928"/>
              <a:ext cx="1548172" cy="28803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 smtClean="0">
                <a:ea typeface="Taipei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8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+mn-ea"/>
              </a:rPr>
              <a:t>Constructor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750" y="1111707"/>
            <a:ext cx="8496746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{Object} options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@property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{string} id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@property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{onCreateOptionCallback} onCreateOption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@property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{onSelectedCallback} onSelected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@constructor</a:t>
            </a:r>
            <a:b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*/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constructor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(options)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options.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document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getElementById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Assert.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true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isNotNull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),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`HTML </a:t>
            </a:r>
            <a:r>
              <a:rPr kumimoji="1" 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元素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${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</a:t>
            </a:r>
            <a:r>
              <a:rPr kumimoji="1" 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不存在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!`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options.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options.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onSelected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bindEvents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1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資料格式：第一層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9D26016-C416-4303-BA4A-AD5CA1C8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67" y="1268760"/>
            <a:ext cx="5075666" cy="49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+mn-ea"/>
              </a:rPr>
              <a:t>attachChild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1090" y="2766363"/>
            <a:ext cx="813639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加入子選單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{Attachment} attachment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attachChild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push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07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+mn-ea"/>
              </a:rPr>
              <a:t>clearChildren</a:t>
            </a:r>
            <a:endParaRPr lang="en-US" altLang="zh-TW" sz="3200" b="1" dirty="0" smtClean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750" y="1556790"/>
            <a:ext cx="4394152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清除子選單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clearChildren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forEach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呼叫子選單的清除功能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{Attachment} attachment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(attachment) =&gt;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attachment.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});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44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D851852D-E287-47F6-88F1-291434C6D66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+mn-ea"/>
              </a:rPr>
              <a:t>updateChildren</a:t>
            </a:r>
            <a:endParaRPr lang="en-US" altLang="zh-TW" sz="3200" b="1" dirty="0" smtClean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246694"/>
            <a:ext cx="9385903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更新下層選單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updateChildren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將資料設定到下層選單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forEach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(attachment) =&gt;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isNull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 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selectedData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[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-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1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];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dataForChild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attachment.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selectedData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attachment.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isNotEmpty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slice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1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attachment.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setData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dataForChild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attachment.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)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4894" y="1376772"/>
            <a:ext cx="5184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dirty="0">
                <a:solidFill>
                  <a:srgbClr val="458383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comboBox1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.</a:t>
            </a:r>
            <a:r>
              <a:rPr kumimoji="1" lang="zh-TW" altLang="zh-TW" dirty="0">
                <a:solidFill>
                  <a:srgbClr val="7A7A43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setData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(</a:t>
            </a:r>
            <a:b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    sampleData[</a:t>
            </a:r>
            <a:r>
              <a:rPr kumimoji="1" lang="zh-TW" altLang="zh-TW" b="1" dirty="0">
                <a:solidFill>
                  <a:srgbClr val="008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"Category"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],</a:t>
            </a:r>
            <a:b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    [</a:t>
            </a:r>
            <a:r>
              <a:rPr kumimoji="1" lang="zh-TW" altLang="zh-TW" b="1" dirty="0">
                <a:solidFill>
                  <a:srgbClr val="008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'GP1601-005'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, </a:t>
            </a:r>
            <a:r>
              <a:rPr kumimoji="1" lang="zh-TW" altLang="zh-TW" b="1" dirty="0">
                <a:solidFill>
                  <a:srgbClr val="008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'GP1611-003'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, </a:t>
            </a:r>
            <a:r>
              <a:rPr kumimoji="1" lang="zh-TW" altLang="zh-TW" b="1" dirty="0">
                <a:solidFill>
                  <a:srgbClr val="008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'GP1611-137'</a:t>
            </a:r>
            <a:r>
              <a:rPr kumimoji="1" lang="zh-TW" altLang="zh-TW" dirty="0">
                <a:solidFill>
                  <a:srgbClr val="000000"/>
                </a:solidFill>
                <a:latin typeface="Arial Unicode MS" pitchFamily="34" charset="-120"/>
                <a:ea typeface="Fira Code"/>
                <a:cs typeface="新細明體" pitchFamily="18" charset="-120"/>
              </a:rPr>
              <a:t>]);</a:t>
            </a:r>
            <a:endParaRPr kumimoji="1" lang="zh-TW" altLang="zh-TW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61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954709" y="2889250"/>
            <a:ext cx="7901767" cy="10795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+mn-ea"/>
              </a:rPr>
              <a:t>選單變更時，按鈕也要</a:t>
            </a:r>
            <a:r>
              <a:rPr lang="zh-TW" altLang="en-US" sz="3600" b="1" dirty="0" smtClean="0">
                <a:latin typeface="+mn-ea"/>
              </a:rPr>
              <a:t>跟著改變</a:t>
            </a:r>
            <a:endParaRPr lang="en-US" altLang="zh-TW" sz="3600" b="1" dirty="0">
              <a:latin typeface="+mn-ea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新需求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86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解決方法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7" name="矩形: 圓角 17">
            <a:extLst>
              <a:ext uri="{FF2B5EF4-FFF2-40B4-BE49-F238E27FC236}">
                <a16:creationId xmlns:a16="http://schemas.microsoft.com/office/drawing/2014/main" xmlns="" id="{653D3CC5-41E5-425C-AA77-90980931ADBE}"/>
              </a:ext>
            </a:extLst>
          </p:cNvPr>
          <p:cNvSpPr/>
          <p:nvPr/>
        </p:nvSpPr>
        <p:spPr bwMode="auto">
          <a:xfrm>
            <a:off x="1508600" y="4951809"/>
            <a:ext cx="1497188" cy="4086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>
                <a:latin typeface="華康正顏楷體W5" pitchFamily="65" charset="-120"/>
                <a:ea typeface="華康正顏楷體W5" pitchFamily="65" charset="-120"/>
              </a:rPr>
              <a:t>OK</a:t>
            </a:r>
            <a:endParaRPr lang="zh-TW" altLang="en-US" dirty="0">
              <a:latin typeface="華康正顏楷體W5" pitchFamily="65" charset="-120"/>
              <a:ea typeface="華康正顏楷體W5" pitchFamily="65" charset="-120"/>
            </a:endParaRPr>
          </a:p>
        </p:txBody>
      </p:sp>
      <p:sp>
        <p:nvSpPr>
          <p:cNvPr id="12" name="矩形: 圓角 17">
            <a:extLst>
              <a:ext uri="{FF2B5EF4-FFF2-40B4-BE49-F238E27FC236}">
                <a16:creationId xmlns:a16="http://schemas.microsoft.com/office/drawing/2014/main" xmlns="" id="{653D3CC5-41E5-425C-AA77-90980931ADBE}"/>
              </a:ext>
            </a:extLst>
          </p:cNvPr>
          <p:cNvSpPr/>
          <p:nvPr/>
        </p:nvSpPr>
        <p:spPr bwMode="auto">
          <a:xfrm>
            <a:off x="6009100" y="4510987"/>
            <a:ext cx="2516034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i="1" dirty="0" smtClean="0">
                <a:latin typeface="華康正顏楷體W5" pitchFamily="65" charset="-120"/>
                <a:ea typeface="華康正顏楷體W5" pitchFamily="65" charset="-120"/>
              </a:rPr>
              <a:t>interface</a:t>
            </a:r>
            <a:endParaRPr lang="zh-TW" altLang="en-US" dirty="0">
              <a:latin typeface="華康正顏楷體W5" pitchFamily="65" charset="-120"/>
              <a:ea typeface="華康正顏楷體W5" pitchFamily="65" charset="-120"/>
            </a:endParaRPr>
          </a:p>
        </p:txBody>
      </p:sp>
      <p:sp>
        <p:nvSpPr>
          <p:cNvPr id="13" name="向右箭號 12"/>
          <p:cNvSpPr/>
          <p:nvPr/>
        </p:nvSpPr>
        <p:spPr bwMode="auto">
          <a:xfrm>
            <a:off x="4140050" y="4321937"/>
            <a:ext cx="1152128" cy="864419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258947"/>
            <a:ext cx="8352729" cy="981921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 smtClean="0">
                <a:latin typeface="+mn-ea"/>
              </a:rPr>
              <a:t>建立一個 </a:t>
            </a:r>
            <a:r>
              <a:rPr lang="en-US" altLang="zh-TW" sz="3600" b="1" dirty="0" smtClean="0">
                <a:latin typeface="+mn-ea"/>
              </a:rPr>
              <a:t>interface </a:t>
            </a:r>
            <a:r>
              <a:rPr lang="zh-TW" altLang="en-US" sz="3600" b="1" dirty="0" smtClean="0">
                <a:latin typeface="+mn-ea"/>
              </a:rPr>
              <a:t>讓按</a:t>
            </a:r>
            <a:r>
              <a:rPr lang="zh-TW" altLang="en-US" sz="3600" b="1" dirty="0">
                <a:latin typeface="+mn-ea"/>
              </a:rPr>
              <a:t>鈕</a:t>
            </a:r>
            <a:r>
              <a:rPr lang="zh-TW" altLang="en-US" sz="3600" b="1" dirty="0" smtClean="0">
                <a:latin typeface="+mn-ea"/>
              </a:rPr>
              <a:t>與其他元件都具備接收資訊的能力</a:t>
            </a:r>
            <a:endParaRPr lang="en-US" altLang="zh-TW" sz="3600" b="1" dirty="0">
              <a:latin typeface="+mn-ea"/>
            </a:endParaRPr>
          </a:p>
          <a:p>
            <a:pPr marL="1485900" lvl="2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 smtClean="0">
              <a:latin typeface="+mn-ea"/>
            </a:endParaRPr>
          </a:p>
        </p:txBody>
      </p:sp>
      <p:sp>
        <p:nvSpPr>
          <p:cNvPr id="4" name="圓角矩形 3"/>
          <p:cNvSpPr/>
          <p:nvPr/>
        </p:nvSpPr>
        <p:spPr bwMode="auto">
          <a:xfrm>
            <a:off x="1331913" y="3964392"/>
            <a:ext cx="2052228" cy="715089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ea typeface="Taipei" charset="-120"/>
              </a:rPr>
              <a:t>…..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ea typeface="Taipei" charset="-120"/>
              </a:rPr>
              <a:t>xxx</a:t>
            </a:r>
            <a:endParaRPr lang="zh-TW" altLang="en-US" dirty="0" smtClean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76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類別圖 </a:t>
            </a:r>
            <a:r>
              <a:rPr lang="en-US" altLang="zh-TW" sz="3200" b="1" dirty="0" smtClean="0">
                <a:latin typeface="+mn-ea"/>
              </a:rPr>
              <a:t>v4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10245" name="Picture 5" descr="D:\Dropbox\Documents\講義、簡報\神腦\DesignPatterns\01. Observer\src\ES2015-CascadingComboBox\diagrams\v4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1517391"/>
            <a:ext cx="6444716" cy="354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latin typeface="+mn-ea"/>
              </a:rPr>
              <a:t>問題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258947"/>
            <a:ext cx="8352729" cy="981921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如果將來有</a:t>
            </a:r>
            <a:r>
              <a:rPr lang="zh-TW" altLang="en-US" sz="3600" b="1" dirty="0" smtClean="0">
                <a:latin typeface="+mn-ea"/>
              </a:rPr>
              <a:t>其他元件也可以發出訊息</a:t>
            </a:r>
            <a:endParaRPr lang="en-US" altLang="zh-TW" sz="3600" b="1" dirty="0" smtClean="0">
              <a:latin typeface="+mn-ea"/>
            </a:endParaRPr>
          </a:p>
        </p:txBody>
      </p:sp>
      <p:sp>
        <p:nvSpPr>
          <p:cNvPr id="16" name="向右箭號 15"/>
          <p:cNvSpPr/>
          <p:nvPr/>
        </p:nvSpPr>
        <p:spPr bwMode="auto">
          <a:xfrm>
            <a:off x="4140050" y="4321937"/>
            <a:ext cx="1152128" cy="864419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pic>
        <p:nvPicPr>
          <p:cNvPr id="11267" name="Picture 3" descr="D:\Dropbox\Documents\講義、簡報\神腦\DesignPatterns\01. Observer\src\ES2015-CascadingComboBox\diagrams\v4\ClassDiagram4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57017"/>
            <a:ext cx="2900263" cy="112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:\Dropbox\Documents\講義、簡報\神腦\DesignPatterns\01. Observer\src\ES2015-CascadingComboBox\diagrams\v4\ClassDiagram4-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946" y="3011227"/>
            <a:ext cx="3115757" cy="326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latin typeface="+mn-ea"/>
              </a:rPr>
              <a:t>問題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1258947"/>
            <a:ext cx="8352729" cy="981921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600" b="1" dirty="0" err="1" smtClean="0">
                <a:latin typeface="+mn-ea"/>
              </a:rPr>
              <a:t>CascadingComboBox</a:t>
            </a:r>
            <a:r>
              <a:rPr lang="en-US" altLang="zh-TW" sz="3600" b="1" dirty="0" smtClean="0">
                <a:latin typeface="+mn-ea"/>
              </a:rPr>
              <a:t> </a:t>
            </a:r>
            <a:r>
              <a:rPr lang="zh-TW" altLang="en-US" sz="3600" b="1" dirty="0" smtClean="0">
                <a:latin typeface="+mn-ea"/>
              </a:rPr>
              <a:t>做太多事情</a:t>
            </a:r>
            <a:endParaRPr lang="en-US" altLang="zh-TW" sz="3600" b="1" dirty="0" smtClean="0">
              <a:latin typeface="+mn-ea"/>
            </a:endParaRPr>
          </a:p>
        </p:txBody>
      </p:sp>
      <p:sp>
        <p:nvSpPr>
          <p:cNvPr id="16" name="向右箭號 15"/>
          <p:cNvSpPr/>
          <p:nvPr/>
        </p:nvSpPr>
        <p:spPr bwMode="auto">
          <a:xfrm>
            <a:off x="4140050" y="4321937"/>
            <a:ext cx="1152128" cy="864419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pic>
        <p:nvPicPr>
          <p:cNvPr id="11266" name="Picture 2" descr="D:\Dropbox\Documents\講義、簡報\神腦\DesignPatterns\01. Observer\src\ES2015-CascadingComboBox\diagrams\v4\ClassDiagram4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54" y="2384884"/>
            <a:ext cx="3411933" cy="358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Dropbox\Documents\講義、簡報\神腦\DesignPatterns\01. Observer\src\ES2015-CascadingComboBox\diagrams\v4\ClassDiagram4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57017"/>
            <a:ext cx="2900263" cy="112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5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類別圖 </a:t>
            </a:r>
            <a:r>
              <a:rPr lang="en-US" altLang="zh-TW" sz="3200" b="1" dirty="0" smtClean="0">
                <a:latin typeface="+mn-ea"/>
              </a:rPr>
              <a:t>v5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12291" name="Picture 3" descr="D:\Dropbox\Documents\講義、簡報\神腦\DesignPatterns\01. Observer\src\ES2015-CascadingComboBox\diagrams\v4\ClassDiagram4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22" y="981167"/>
            <a:ext cx="3852428" cy="568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問題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xmlns="" id="{CC845D29-8771-429A-B993-76B216E9259D}"/>
              </a:ext>
            </a:extLst>
          </p:cNvPr>
          <p:cNvSpPr txBox="1">
            <a:spLocks/>
          </p:cNvSpPr>
          <p:nvPr/>
        </p:nvSpPr>
        <p:spPr>
          <a:xfrm>
            <a:off x="1115616" y="1275250"/>
            <a:ext cx="7174059" cy="453001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600" b="1" dirty="0">
                <a:latin typeface="+mn-ea"/>
              </a:rPr>
              <a:t>JavaScript </a:t>
            </a:r>
            <a:r>
              <a:rPr lang="zh-TW" altLang="en-US" sz="3600" b="1" dirty="0">
                <a:latin typeface="+mn-ea"/>
              </a:rPr>
              <a:t>沒有 </a:t>
            </a:r>
            <a:r>
              <a:rPr lang="en-US" altLang="zh-TW" sz="3600" b="1" dirty="0">
                <a:latin typeface="+mn-ea"/>
              </a:rPr>
              <a:t>Interface!!!</a:t>
            </a:r>
          </a:p>
        </p:txBody>
      </p:sp>
    </p:spTree>
    <p:extLst>
      <p:ext uri="{BB962C8B-B14F-4D97-AF65-F5344CB8AC3E}">
        <p14:creationId xmlns:p14="http://schemas.microsoft.com/office/powerpoint/2010/main" val="30313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資料格式：第二層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2BDB995B-7202-4239-B141-501DB3619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18" y="1268759"/>
            <a:ext cx="5076564" cy="496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latin typeface="+mn-ea"/>
              </a:rPr>
              <a:t>何謂 </a:t>
            </a:r>
            <a:r>
              <a:rPr lang="en-US" altLang="zh-TW" sz="3200" b="1" dirty="0" smtClean="0">
                <a:latin typeface="+mn-ea"/>
              </a:rPr>
              <a:t>Interface?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13314" name="Picture 2" descr="D:\Dropbox\Documents\講義、簡報\神腦\DesignPatterns\01. Observer\src\ES2015-CascadingComboBox\diagrams\v4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8" y="1322976"/>
            <a:ext cx="4520802" cy="291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xmlns="" id="{CC845D29-8771-429A-B993-76B216E9259D}"/>
              </a:ext>
            </a:extLst>
          </p:cNvPr>
          <p:cNvSpPr txBox="1">
            <a:spLocks/>
          </p:cNvSpPr>
          <p:nvPr/>
        </p:nvSpPr>
        <p:spPr>
          <a:xfrm>
            <a:off x="1651412" y="4437112"/>
            <a:ext cx="5832648" cy="12601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atin typeface="+mn-ea"/>
              </a:rPr>
              <a:t>人 </a:t>
            </a:r>
            <a:r>
              <a:rPr lang="en-US" altLang="zh-TW" sz="3600" b="1" dirty="0" smtClean="0">
                <a:latin typeface="+mn-ea"/>
              </a:rPr>
              <a:t>+ </a:t>
            </a:r>
            <a:r>
              <a:rPr lang="zh-TW" altLang="en-US" sz="3600" b="1" dirty="0" smtClean="0">
                <a:latin typeface="+mn-ea"/>
              </a:rPr>
              <a:t>蜘蛛服 </a:t>
            </a:r>
            <a:r>
              <a:rPr lang="en-US" altLang="zh-TW" sz="3600" b="1" dirty="0" smtClean="0">
                <a:latin typeface="+mn-ea"/>
              </a:rPr>
              <a:t>= </a:t>
            </a:r>
            <a:r>
              <a:rPr lang="zh-TW" altLang="en-US" sz="3600" b="1" dirty="0" smtClean="0">
                <a:latin typeface="+mn-ea"/>
              </a:rPr>
              <a:t>蜘蛛人</a:t>
            </a:r>
            <a:endParaRPr lang="en-US" altLang="zh-TW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58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latin typeface="+mn-ea"/>
              </a:rPr>
              <a:t>MixIn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AutoShape 2" descr="D:\Downloads\'Real' Mixins with JavaScript Classes_files\class-hierarchy-2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072015"/>
            <a:ext cx="5029981" cy="526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7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+mn-ea"/>
              </a:rPr>
              <a:t>IObserver.js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2108" y="1859340"/>
            <a:ext cx="792037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ISubject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"./ISubject"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export const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IObserver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(superclass) =&gt;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class extends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superclass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{ISubject} subject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(subject)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throw new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TypeError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'update must be implemented'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};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62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+mn-ea"/>
              </a:rPr>
              <a:t>IObserver.js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550" y="1098024"/>
            <a:ext cx="7920930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IObserver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"./IObserver"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export const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ISubject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(superclass) =&gt;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class extends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superclass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註冊觀察者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{IObserver} observer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registerObserver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(observer)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throw new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TypeError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'registerObserver must be implemented!'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通知觀察者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notifyObservers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throw new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TypeError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'notifyObservers must be implemented!'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};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111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+mn-ea"/>
              </a:rPr>
              <a:t>Button.js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2108" y="832058"/>
            <a:ext cx="7884368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IObserver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"./IObserver"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export class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Button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extends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IObserver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Object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constructor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(id)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super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document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getElementById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(id);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(subject)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caption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subject.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get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caption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 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.innerHTML;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caption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(value)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.innerHTML = value;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3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+mn-ea"/>
              </a:rPr>
              <a:t>ComboBox.js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0185" y="929037"/>
            <a:ext cx="7922295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*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as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SystemUtils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"./SystemUtils"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ISubject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"./ISubject"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Assert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"assert-js"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export class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extends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ISubject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Object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constructor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(options)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super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document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getElementById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(options.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Assert.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true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SystemUtils.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isNotNull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),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`HTML </a:t>
            </a:r>
            <a:r>
              <a:rPr kumimoji="1" 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元素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${options.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</a:t>
            </a:r>
            <a:r>
              <a:rPr kumimoji="1" 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不存在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!`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itemSelectedCallback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options.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createOptionCallback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options.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onCreateOption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observers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bindEvents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0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+mn-ea"/>
              </a:rPr>
              <a:t>ComboBox.js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550" y="1146632"/>
            <a:ext cx="7884926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註冊觀察者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{ComboBoxObserver} observer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registerObserver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(observer)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observers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push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(observer);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通知觀察者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notifyObservers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observer Observer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observers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forEach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((observer) =&gt;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observer.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})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45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+mn-ea"/>
              </a:rPr>
              <a:t>CascadingComboBox.js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2108" y="929037"/>
            <a:ext cx="792037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*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as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SystemUtils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'./SystemUtils'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import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{ComboBox}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from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"./ComboBox"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連動下拉選單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export class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CascadingComboBox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extends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ComboBox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{Object} options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@property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{string} id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@property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{createOptionCallback} onCreateOption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@property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{itemSelectedCallback} onItemSelected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@constructor</a:t>
            </a:r>
            <a:b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*/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constructor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(options)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super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(options);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0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+mn-ea"/>
              </a:rPr>
              <a:t>CascadingComboBox.js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2108" y="990012"/>
            <a:ext cx="7920372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繫結事件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super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onItemSelected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===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0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clearChildren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updateChildren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加入子選單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{Attachment} attachment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attachChild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push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95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+mn-ea"/>
              </a:rPr>
              <a:t>CascadingComboBox.js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2108" y="1111707"/>
            <a:ext cx="7920372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設定資料。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{Object[]} data -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陣列型態的資料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{string[]} defaultOptions -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預設選項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       如果串接三層，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就要將三層的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key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組成陣列傳入。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      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ex: ['GP1601-005', 'GP1611-003', 'GP1611-137']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setData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(data, defaultOptions)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super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setData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(data, defaultOptions);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&gt;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0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 {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updateChildren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 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/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清除選項內容，子選單也會一併清除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super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clearChildren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64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資料格式：第三層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16F352C3-09A5-4309-8376-6D856D38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594" y="1268760"/>
            <a:ext cx="5138813" cy="50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+mn-ea"/>
              </a:rPr>
              <a:t>CascadingComboBox.js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550" y="2096852"/>
            <a:ext cx="795693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清除子選單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*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clearChildren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forEach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呼叫子選單的清除功能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{Attachment} attachment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(attachment) =&gt;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attachment.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clear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});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77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+mn-ea"/>
              </a:rPr>
              <a:t>CascadingComboBox.js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843176"/>
            <a:ext cx="7673896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updateChildren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//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將資料設定到下層選單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children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forEach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/**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呼叫子選單的清除功能</a:t>
            </a:r>
            <a:b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 </a:t>
            </a:r>
            <a:r>
              <a:rPr kumimoji="1" lang="zh-TW" altLang="zh-TW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@param 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{Attachment} attachment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*/</a:t>
            </a:r>
            <a:b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(attachment) =&gt;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isNull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(attachment.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return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; 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selectedData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[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domObject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selectedIndex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-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1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];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dataForChild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attachment.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onCreateChildData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0"/>
              <a:ea typeface="華康正顏楷體W5" pitchFamily="65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solidFill>
                  <a:srgbClr val="000000"/>
                </a:solidFill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	</a:t>
            </a:r>
            <a:r>
              <a:rPr kumimoji="1" lang="en-US" altLang="zh-TW" dirty="0" smtClean="0">
                <a:solidFill>
                  <a:srgbClr val="000000"/>
                </a:solidFill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		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selectedData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attachment.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let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[];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if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(SystemUtils.</a:t>
            </a:r>
            <a:r>
              <a:rPr kumimoji="1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isNotEmpty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)) {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= 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this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defaultOptions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slice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1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    attachment.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setData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(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0"/>
              <a:ea typeface="華康正顏楷體W5" pitchFamily="65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solidFill>
                  <a:srgbClr val="000000"/>
                </a:solidFill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	</a:t>
            </a:r>
            <a:r>
              <a:rPr kumimoji="1" lang="en-US" altLang="zh-TW" dirty="0" smtClean="0">
                <a:solidFill>
                  <a:srgbClr val="000000"/>
                </a:solidFill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	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dataForChild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selectedKeysForChild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, attachment.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child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);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    }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    )</a:t>
            </a:r>
            <a:b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19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觀察者模式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31747" name="Picture 3" descr="D:\Dropbox\Documents\講義、簡報\神腦\DesignPatterns\01. CascadingComboBox\diagrams\pattern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14" y="872716"/>
            <a:ext cx="5775635" cy="31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2024" y="4113548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觀察者模式定義</a:t>
            </a:r>
            <a:r>
              <a:rPr lang="zh-TW" altLang="en-US" sz="2800" b="1" dirty="0" smtClean="0">
                <a:latin typeface="+mn-ea"/>
              </a:rPr>
              <a:t>了一種一對多的依賴關係，讓多個觀察者物件同時監聽某一個主題物件，這個主題物件在狀態變化時，會通知所有觀察者物件，使它們能夠自動更新自己。</a:t>
            </a:r>
            <a:endParaRPr lang="en-US" altLang="zh-TW" sz="2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72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latin typeface="+mn-ea"/>
              </a:rPr>
              <a:t>作業 </a:t>
            </a:r>
            <a:r>
              <a:rPr lang="en-US" altLang="zh-TW" sz="3200" b="1" dirty="0" smtClean="0">
                <a:latin typeface="+mn-ea"/>
              </a:rPr>
              <a:t>#1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5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 smtClean="0">
                <a:latin typeface="+mn-ea"/>
              </a:rPr>
              <a:t>假設你有一個類別 </a:t>
            </a:r>
            <a:r>
              <a:rPr lang="en-US" altLang="zh-TW" sz="3600" b="1" dirty="0" smtClean="0">
                <a:latin typeface="+mn-ea"/>
              </a:rPr>
              <a:t>Clock</a:t>
            </a:r>
            <a:r>
              <a:rPr lang="zh-TW" altLang="en-US" sz="3600" b="1" dirty="0" smtClean="0">
                <a:latin typeface="+mn-ea"/>
              </a:rPr>
              <a:t>，</a:t>
            </a:r>
            <a:r>
              <a:rPr lang="zh-TW" altLang="en-US" sz="3600" b="1" dirty="0">
                <a:latin typeface="+mn-ea"/>
              </a:rPr>
              <a:t>每一</a:t>
            </a:r>
            <a:r>
              <a:rPr lang="zh-TW" altLang="en-US" sz="3600" b="1" dirty="0" smtClean="0">
                <a:latin typeface="+mn-ea"/>
              </a:rPr>
              <a:t>秒鐘會執行 </a:t>
            </a:r>
            <a:r>
              <a:rPr lang="en-US" altLang="zh-TW" sz="3600" b="1" dirty="0" err="1" smtClean="0">
                <a:latin typeface="+mn-ea"/>
              </a:rPr>
              <a:t>onTick</a:t>
            </a:r>
            <a:r>
              <a:rPr lang="zh-TW" altLang="en-US" sz="3600" b="1" dirty="0" smtClean="0">
                <a:latin typeface="+mn-ea"/>
              </a:rPr>
              <a:t> 一次</a:t>
            </a:r>
            <a:endParaRPr lang="en-US" altLang="zh-TW" sz="3600" b="1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另外有</a:t>
            </a:r>
            <a:r>
              <a:rPr lang="zh-TW" altLang="en-US" sz="3600" b="1" dirty="0" smtClean="0">
                <a:latin typeface="+mn-ea"/>
              </a:rPr>
              <a:t>一個類別 </a:t>
            </a:r>
            <a:r>
              <a:rPr lang="en-US" altLang="zh-TW" sz="3600" b="1" dirty="0" err="1" smtClean="0">
                <a:latin typeface="+mn-ea"/>
              </a:rPr>
              <a:t>DigitalClock</a:t>
            </a:r>
            <a:r>
              <a:rPr lang="zh-TW" altLang="en-US" sz="3600" b="1" dirty="0" smtClean="0">
                <a:latin typeface="+mn-ea"/>
              </a:rPr>
              <a:t>，他接收 </a:t>
            </a:r>
            <a:r>
              <a:rPr lang="en-US" altLang="zh-TW" sz="3600" b="1" dirty="0" smtClean="0">
                <a:latin typeface="+mn-ea"/>
              </a:rPr>
              <a:t>Clock </a:t>
            </a:r>
            <a:r>
              <a:rPr lang="zh-TW" altLang="en-US" sz="3600" b="1" dirty="0" smtClean="0">
                <a:latin typeface="+mn-ea"/>
              </a:rPr>
              <a:t>所傳過來的時分秒，並顯示在螢幕上</a:t>
            </a:r>
            <a:endParaRPr lang="en-US" altLang="zh-TW" sz="3600" b="1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45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latin typeface="+mn-ea"/>
              </a:rPr>
              <a:t>作業 </a:t>
            </a:r>
            <a:r>
              <a:rPr lang="en-US" altLang="zh-TW" sz="3200" b="1" dirty="0" smtClean="0">
                <a:latin typeface="+mn-ea"/>
              </a:rPr>
              <a:t>#1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2363" y="1628775"/>
            <a:ext cx="792037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class Clock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 </a:t>
            </a:r>
            <a:r>
              <a:rPr kumimoji="1" lang="en-US" altLang="zh-TW" dirty="0" smtClean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 void </a:t>
            </a:r>
            <a:r>
              <a:rPr kumimoji="1" lang="en-US" altLang="zh-TW" dirty="0" err="1" smtClean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onTick</a:t>
            </a:r>
            <a:r>
              <a:rPr kumimoji="1" lang="en-US" altLang="zh-TW" dirty="0" smtClean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()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華康正顏楷體W5" pitchFamily="65" charset="-120"/>
              <a:ea typeface="華康正顏楷體W5" pitchFamily="65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華康正顏楷體W5" pitchFamily="65" charset="-120"/>
              <a:ea typeface="華康正顏楷體W5" pitchFamily="65" charset="-120"/>
              <a:cs typeface="新細明體" pitchFamily="18" charset="-12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84572" y="3581668"/>
            <a:ext cx="792037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class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DigitalClock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 </a:t>
            </a:r>
            <a:r>
              <a:rPr kumimoji="1" lang="en-US" altLang="zh-TW" dirty="0" smtClean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 void update(</a:t>
            </a:r>
            <a:r>
              <a:rPr kumimoji="1" lang="en-US" altLang="zh-TW" dirty="0" err="1" smtClean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int</a:t>
            </a:r>
            <a:r>
              <a:rPr kumimoji="1" lang="en-US" altLang="zh-TW" dirty="0" smtClean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 hours, </a:t>
            </a:r>
            <a:r>
              <a:rPr kumimoji="1" lang="en-US" altLang="zh-TW" dirty="0" err="1" smtClean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int</a:t>
            </a:r>
            <a:r>
              <a:rPr kumimoji="1" lang="en-US" altLang="zh-TW" dirty="0" smtClean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 minutes, </a:t>
            </a:r>
            <a:r>
              <a:rPr kumimoji="1" lang="en-US" altLang="zh-TW" dirty="0" err="1" smtClean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int</a:t>
            </a:r>
            <a:r>
              <a:rPr kumimoji="1" lang="en-US" altLang="zh-TW" dirty="0" smtClean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 seconds}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華康正顏楷體W5" pitchFamily="65" charset="-120"/>
              <a:ea typeface="華康正顏楷體W5" pitchFamily="65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華康正顏楷體W5" pitchFamily="65" charset="-120"/>
              <a:ea typeface="華康正顏楷體W5" pitchFamily="65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latin typeface="華康正顏楷體W5" pitchFamily="65" charset="-120"/>
                <a:ea typeface="華康正顏楷體W5" pitchFamily="65" charset="-120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華康正顏楷體W5" pitchFamily="65" charset="-120"/>
              <a:ea typeface="華康正顏楷體W5" pitchFamily="65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93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latin typeface="+mn-ea"/>
              </a:rPr>
              <a:t>作業 </a:t>
            </a:r>
            <a:r>
              <a:rPr lang="en-US" altLang="zh-TW" sz="3200" b="1" dirty="0" smtClean="0">
                <a:latin typeface="+mn-ea"/>
              </a:rPr>
              <a:t>#1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5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 smtClean="0">
                <a:latin typeface="+mn-ea"/>
              </a:rPr>
              <a:t>請用自己熟悉的</a:t>
            </a:r>
            <a:r>
              <a:rPr lang="zh-TW" altLang="en-US" sz="3600" b="1" dirty="0" smtClean="0">
                <a:latin typeface="+mn-ea"/>
              </a:rPr>
              <a:t>語言</a:t>
            </a:r>
            <a:r>
              <a:rPr lang="zh-TW" altLang="en-US" sz="3600" b="1" dirty="0">
                <a:latin typeface="+mn-ea"/>
              </a:rPr>
              <a:t>套用</a:t>
            </a:r>
            <a:r>
              <a:rPr lang="zh-TW" altLang="en-US" sz="3600" b="1" dirty="0" smtClean="0">
                <a:latin typeface="+mn-ea"/>
              </a:rPr>
              <a:t> </a:t>
            </a:r>
            <a:r>
              <a:rPr lang="en-US" altLang="zh-TW" sz="3600" b="1" dirty="0" smtClean="0">
                <a:latin typeface="+mn-ea"/>
              </a:rPr>
              <a:t>Observer </a:t>
            </a:r>
            <a:r>
              <a:rPr lang="en-US" altLang="zh-TW" sz="3600" b="1" dirty="0" smtClean="0">
                <a:latin typeface="+mn-ea"/>
              </a:rPr>
              <a:t>Pattern</a:t>
            </a:r>
            <a:r>
              <a:rPr lang="zh-TW" altLang="en-US" sz="3600" b="1" dirty="0" smtClean="0">
                <a:latin typeface="+mn-ea"/>
              </a:rPr>
              <a:t> 讓 </a:t>
            </a:r>
            <a:r>
              <a:rPr lang="en-US" altLang="zh-TW" sz="3600" b="1" dirty="0" err="1" smtClean="0">
                <a:latin typeface="+mn-ea"/>
              </a:rPr>
              <a:t>DigitalClock</a:t>
            </a:r>
            <a:r>
              <a:rPr lang="en-US" altLang="zh-TW" sz="3600" b="1" dirty="0" smtClean="0">
                <a:latin typeface="+mn-ea"/>
              </a:rPr>
              <a:t> </a:t>
            </a:r>
            <a:r>
              <a:rPr lang="zh-TW" altLang="en-US" sz="3600" b="1" dirty="0" smtClean="0">
                <a:latin typeface="+mn-ea"/>
              </a:rPr>
              <a:t>可以顯示 </a:t>
            </a:r>
            <a:r>
              <a:rPr lang="en-US" altLang="zh-TW" sz="3600" b="1" dirty="0" smtClean="0">
                <a:latin typeface="+mn-ea"/>
              </a:rPr>
              <a:t>Clock </a:t>
            </a:r>
            <a:r>
              <a:rPr lang="zh-TW" altLang="en-US" sz="3600" b="1" dirty="0" smtClean="0">
                <a:latin typeface="+mn-ea"/>
              </a:rPr>
              <a:t>的內容</a:t>
            </a:r>
            <a:endParaRPr lang="en-US" altLang="zh-TW" sz="36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51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latin typeface="+mn-ea"/>
              </a:rPr>
              <a:t>作業繳交方式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5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繳交內容</a:t>
            </a:r>
            <a:r>
              <a:rPr lang="zh-TW" altLang="en-US" sz="2800" b="1" dirty="0" smtClean="0">
                <a:latin typeface="+mn-ea"/>
              </a:rPr>
              <a:t>：程式碼與 </a:t>
            </a:r>
            <a:r>
              <a:rPr lang="en-US" altLang="zh-TW" sz="2800" b="1" dirty="0" smtClean="0">
                <a:latin typeface="+mn-ea"/>
              </a:rPr>
              <a:t>Class Diagram</a:t>
            </a:r>
            <a:r>
              <a:rPr lang="zh-TW" altLang="en-US" sz="2800" b="1" dirty="0" smtClean="0">
                <a:latin typeface="+mn-ea"/>
              </a:rPr>
              <a:t>，</a:t>
            </a:r>
            <a:r>
              <a:rPr lang="zh-TW" altLang="en-US" sz="2800" b="1" dirty="0">
                <a:latin typeface="+mn-ea"/>
              </a:rPr>
              <a:t>檔案</a:t>
            </a:r>
            <a:r>
              <a:rPr lang="zh-TW" altLang="en-US" sz="2800" b="1" dirty="0" smtClean="0">
                <a:latin typeface="+mn-ea"/>
              </a:rPr>
              <a:t>請放在 </a:t>
            </a:r>
            <a:r>
              <a:rPr lang="en-US" altLang="zh-TW" sz="2800" b="1" dirty="0" err="1" smtClean="0">
                <a:latin typeface="+mn-ea"/>
              </a:rPr>
              <a:t>Github</a:t>
            </a:r>
            <a:endParaRPr lang="en-US" altLang="zh-TW" sz="2800" b="1" dirty="0" smtClean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latin typeface="+mn-ea"/>
              </a:rPr>
              <a:t>以 </a:t>
            </a:r>
            <a:r>
              <a:rPr lang="en-US" altLang="zh-TW" sz="2800" b="1" dirty="0" smtClean="0">
                <a:latin typeface="+mn-ea"/>
              </a:rPr>
              <a:t>email </a:t>
            </a:r>
            <a:r>
              <a:rPr lang="zh-TW" altLang="en-US" sz="2800" b="1" dirty="0" smtClean="0">
                <a:latin typeface="+mn-ea"/>
              </a:rPr>
              <a:t>寄出，信件標題 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DP01-016050</a:t>
            </a: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信件</a:t>
            </a:r>
            <a:r>
              <a:rPr lang="zh-TW" altLang="en-US" sz="2800" b="1" dirty="0" smtClean="0">
                <a:latin typeface="+mn-ea"/>
              </a:rPr>
              <a:t>內容：</a:t>
            </a:r>
            <a:r>
              <a:rPr lang="en-US" altLang="zh-TW" sz="2800" b="1" dirty="0" smtClean="0">
                <a:latin typeface="+mn-ea"/>
              </a:rPr>
              <a:t>master </a:t>
            </a:r>
            <a:r>
              <a:rPr lang="zh-TW" altLang="en-US" sz="2800" b="1" dirty="0" smtClean="0">
                <a:latin typeface="+mn-ea"/>
              </a:rPr>
              <a:t>的 </a:t>
            </a:r>
            <a:r>
              <a:rPr lang="en-US" altLang="zh-TW" sz="2800" b="1" dirty="0" smtClean="0">
                <a:latin typeface="+mn-ea"/>
              </a:rPr>
              <a:t>commit </a:t>
            </a:r>
            <a:r>
              <a:rPr lang="zh-TW" altLang="en-US" sz="2800" b="1" dirty="0" smtClean="0">
                <a:latin typeface="+mn-ea"/>
              </a:rPr>
              <a:t>網址</a:t>
            </a:r>
            <a:endParaRPr lang="en-US" altLang="zh-TW" sz="2800" b="1" dirty="0" smtClean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TW" sz="2800" b="1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zh-TW" sz="2800" dirty="0"/>
              <a:t>https://github.com/leoshiang/LSMoney/tree/a15fb999930c12fe0bbf3783d5cd37ae0df8d1d6</a:t>
            </a:r>
            <a:endParaRPr lang="en-US" altLang="zh-TW" sz="3600" b="1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92" y="4077072"/>
            <a:ext cx="8232037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3BDD1DDA-8154-47EC-BF54-24CA2D96315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資料層級關係</a:t>
            </a:r>
            <a:endParaRPr lang="en-US" altLang="zh-TW" sz="3200" b="1" dirty="0">
              <a:latin typeface="+mn-ea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xmlns="" id="{88D67A10-A462-4DA1-BD81-46F821BD4AAD}"/>
              </a:ext>
            </a:extLst>
          </p:cNvPr>
          <p:cNvGrpSpPr/>
          <p:nvPr/>
        </p:nvGrpSpPr>
        <p:grpSpPr>
          <a:xfrm>
            <a:off x="916205" y="1071061"/>
            <a:ext cx="6212079" cy="1637214"/>
            <a:chOff x="1337390" y="1268760"/>
            <a:chExt cx="7303062" cy="5436604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xmlns="" id="{ADA7A400-ACB4-4D5B-95E6-1EF43B253A51}"/>
                </a:ext>
              </a:extLst>
            </p:cNvPr>
            <p:cNvSpPr/>
            <p:nvPr/>
          </p:nvSpPr>
          <p:spPr bwMode="auto">
            <a:xfrm>
              <a:off x="1337390" y="1268760"/>
              <a:ext cx="7303062" cy="543660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xmlns="" id="{60182E58-DA68-4881-AC1E-FE4CEDE35870}"/>
                </a:ext>
              </a:extLst>
            </p:cNvPr>
            <p:cNvSpPr/>
            <p:nvPr/>
          </p:nvSpPr>
          <p:spPr bwMode="auto">
            <a:xfrm>
              <a:off x="2375756" y="1628167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xmlns="" id="{A51CBF55-706F-46BB-9A5B-0E7F7B9E742C}"/>
                </a:ext>
              </a:extLst>
            </p:cNvPr>
            <p:cNvSpPr/>
            <p:nvPr/>
          </p:nvSpPr>
          <p:spPr bwMode="auto">
            <a:xfrm>
              <a:off x="2375756" y="3356359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xmlns="" id="{C491CB95-26B4-4C1F-968D-2BB35BB6D923}"/>
                </a:ext>
              </a:extLst>
            </p:cNvPr>
            <p:cNvSpPr/>
            <p:nvPr/>
          </p:nvSpPr>
          <p:spPr bwMode="auto">
            <a:xfrm>
              <a:off x="2375756" y="5084551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xmlns="" id="{C7879451-F7B5-4089-89B2-40FF46732B40}"/>
                </a:ext>
              </a:extLst>
            </p:cNvPr>
            <p:cNvSpPr/>
            <p:nvPr/>
          </p:nvSpPr>
          <p:spPr bwMode="auto">
            <a:xfrm>
              <a:off x="2789599" y="1865653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xmlns="" id="{7AE8A5E2-24FC-4956-B137-54B794C35091}"/>
                </a:ext>
              </a:extLst>
            </p:cNvPr>
            <p:cNvSpPr/>
            <p:nvPr/>
          </p:nvSpPr>
          <p:spPr bwMode="auto">
            <a:xfrm>
              <a:off x="3737772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xmlns="" id="{C7F6A26E-ECCC-4055-9416-13124997B09C}"/>
                </a:ext>
              </a:extLst>
            </p:cNvPr>
            <p:cNvSpPr/>
            <p:nvPr/>
          </p:nvSpPr>
          <p:spPr bwMode="auto">
            <a:xfrm>
              <a:off x="4685945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xmlns="" id="{44926085-1395-41DD-936C-FE1382BAE6E7}"/>
                </a:ext>
              </a:extLst>
            </p:cNvPr>
            <p:cNvSpPr/>
            <p:nvPr/>
          </p:nvSpPr>
          <p:spPr bwMode="auto">
            <a:xfrm>
              <a:off x="5622049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xmlns="" id="{E6B0C0EA-4882-46D2-997F-AA0FEFFDD942}"/>
                </a:ext>
              </a:extLst>
            </p:cNvPr>
            <p:cNvSpPr/>
            <p:nvPr/>
          </p:nvSpPr>
          <p:spPr bwMode="auto">
            <a:xfrm>
              <a:off x="6558153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xmlns="" id="{F0556EA6-3835-4783-B81C-21766A3A6446}"/>
                </a:ext>
              </a:extLst>
            </p:cNvPr>
            <p:cNvSpPr/>
            <p:nvPr/>
          </p:nvSpPr>
          <p:spPr bwMode="auto">
            <a:xfrm>
              <a:off x="2778530" y="3568974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xmlns="" id="{817125FE-42EF-442C-BF49-7AD52BC00597}"/>
                </a:ext>
              </a:extLst>
            </p:cNvPr>
            <p:cNvSpPr/>
            <p:nvPr/>
          </p:nvSpPr>
          <p:spPr bwMode="auto">
            <a:xfrm>
              <a:off x="3726703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xmlns="" id="{3253F54A-6983-41EE-8637-F6B51A0E1A0A}"/>
                </a:ext>
              </a:extLst>
            </p:cNvPr>
            <p:cNvSpPr/>
            <p:nvPr/>
          </p:nvSpPr>
          <p:spPr bwMode="auto">
            <a:xfrm>
              <a:off x="4674876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xmlns="" id="{E03DFEDE-1407-4B86-ABF1-D62F72F5BFBB}"/>
                </a:ext>
              </a:extLst>
            </p:cNvPr>
            <p:cNvSpPr/>
            <p:nvPr/>
          </p:nvSpPr>
          <p:spPr bwMode="auto">
            <a:xfrm>
              <a:off x="5610980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xmlns="" id="{6AB46F5F-AFEB-46C6-8D32-32D775F89991}"/>
                </a:ext>
              </a:extLst>
            </p:cNvPr>
            <p:cNvSpPr/>
            <p:nvPr/>
          </p:nvSpPr>
          <p:spPr bwMode="auto">
            <a:xfrm>
              <a:off x="6547084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xmlns="" id="{B041D5B7-C21A-4A09-A544-880AD6AA0349}"/>
                </a:ext>
              </a:extLst>
            </p:cNvPr>
            <p:cNvSpPr/>
            <p:nvPr/>
          </p:nvSpPr>
          <p:spPr bwMode="auto">
            <a:xfrm>
              <a:off x="2789802" y="5238252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xmlns="" id="{5C4E1D77-4D79-457A-BFE6-8294C745AAFA}"/>
                </a:ext>
              </a:extLst>
            </p:cNvPr>
            <p:cNvSpPr/>
            <p:nvPr/>
          </p:nvSpPr>
          <p:spPr bwMode="auto">
            <a:xfrm>
              <a:off x="3737975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xmlns="" id="{CBA37FE7-7CAA-440B-83CC-8D0759B49884}"/>
                </a:ext>
              </a:extLst>
            </p:cNvPr>
            <p:cNvSpPr/>
            <p:nvPr/>
          </p:nvSpPr>
          <p:spPr bwMode="auto">
            <a:xfrm>
              <a:off x="4686148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xmlns="" id="{0543C797-B27A-4B02-954C-8D216C212EEE}"/>
                </a:ext>
              </a:extLst>
            </p:cNvPr>
            <p:cNvSpPr/>
            <p:nvPr/>
          </p:nvSpPr>
          <p:spPr bwMode="auto">
            <a:xfrm>
              <a:off x="5622252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xmlns="" id="{6F8BDF42-52AB-4803-BEB4-0BE67DE15314}"/>
                </a:ext>
              </a:extLst>
            </p:cNvPr>
            <p:cNvSpPr/>
            <p:nvPr/>
          </p:nvSpPr>
          <p:spPr bwMode="auto">
            <a:xfrm>
              <a:off x="6558356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xmlns="" id="{9DA59361-0D3A-4FF1-9EE2-3E15534B5974}"/>
              </a:ext>
            </a:extLst>
          </p:cNvPr>
          <p:cNvGrpSpPr/>
          <p:nvPr/>
        </p:nvGrpSpPr>
        <p:grpSpPr>
          <a:xfrm>
            <a:off x="916205" y="2970756"/>
            <a:ext cx="6212079" cy="1637214"/>
            <a:chOff x="1337390" y="1268760"/>
            <a:chExt cx="7303062" cy="5436604"/>
          </a:xfrm>
        </p:grpSpPr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xmlns="" id="{821B917B-645C-4FF3-816C-360D508FB983}"/>
                </a:ext>
              </a:extLst>
            </p:cNvPr>
            <p:cNvSpPr/>
            <p:nvPr/>
          </p:nvSpPr>
          <p:spPr bwMode="auto">
            <a:xfrm>
              <a:off x="1337390" y="1268760"/>
              <a:ext cx="7303062" cy="543660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xmlns="" id="{360688EC-A048-4410-8270-EB19CD48A2FE}"/>
                </a:ext>
              </a:extLst>
            </p:cNvPr>
            <p:cNvSpPr/>
            <p:nvPr/>
          </p:nvSpPr>
          <p:spPr bwMode="auto">
            <a:xfrm>
              <a:off x="2375756" y="1628167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xmlns="" id="{4E4A0A35-ACCE-4926-B800-24B8BF4651EA}"/>
                </a:ext>
              </a:extLst>
            </p:cNvPr>
            <p:cNvSpPr/>
            <p:nvPr/>
          </p:nvSpPr>
          <p:spPr bwMode="auto">
            <a:xfrm>
              <a:off x="2375756" y="3356359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xmlns="" id="{6C20CB8A-0563-4299-94CE-7F3A0781ECAF}"/>
                </a:ext>
              </a:extLst>
            </p:cNvPr>
            <p:cNvSpPr/>
            <p:nvPr/>
          </p:nvSpPr>
          <p:spPr bwMode="auto">
            <a:xfrm>
              <a:off x="2375756" y="5084551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xmlns="" id="{921D3743-748C-40D4-A570-17EBB7D12C52}"/>
                </a:ext>
              </a:extLst>
            </p:cNvPr>
            <p:cNvSpPr/>
            <p:nvPr/>
          </p:nvSpPr>
          <p:spPr bwMode="auto">
            <a:xfrm>
              <a:off x="2789599" y="1865653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xmlns="" id="{99F33239-0A3D-4222-AC6C-0942B7351047}"/>
                </a:ext>
              </a:extLst>
            </p:cNvPr>
            <p:cNvSpPr/>
            <p:nvPr/>
          </p:nvSpPr>
          <p:spPr bwMode="auto">
            <a:xfrm>
              <a:off x="3737772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xmlns="" id="{B402A29A-BC10-4944-87D5-5602275780B6}"/>
                </a:ext>
              </a:extLst>
            </p:cNvPr>
            <p:cNvSpPr/>
            <p:nvPr/>
          </p:nvSpPr>
          <p:spPr bwMode="auto">
            <a:xfrm>
              <a:off x="4685945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xmlns="" id="{21FABCED-C523-4F8D-9AEB-D0B3CA50C138}"/>
                </a:ext>
              </a:extLst>
            </p:cNvPr>
            <p:cNvSpPr/>
            <p:nvPr/>
          </p:nvSpPr>
          <p:spPr bwMode="auto">
            <a:xfrm>
              <a:off x="5622049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xmlns="" id="{FCF9BD1A-7A22-423E-8070-930F0DCBE240}"/>
                </a:ext>
              </a:extLst>
            </p:cNvPr>
            <p:cNvSpPr/>
            <p:nvPr/>
          </p:nvSpPr>
          <p:spPr bwMode="auto">
            <a:xfrm>
              <a:off x="6558153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xmlns="" id="{9E8E9738-24CC-40C4-A320-36F2B126A912}"/>
                </a:ext>
              </a:extLst>
            </p:cNvPr>
            <p:cNvSpPr/>
            <p:nvPr/>
          </p:nvSpPr>
          <p:spPr bwMode="auto">
            <a:xfrm>
              <a:off x="2778530" y="3568974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xmlns="" id="{610A9D96-9C38-4215-9083-2CE26495A95A}"/>
                </a:ext>
              </a:extLst>
            </p:cNvPr>
            <p:cNvSpPr/>
            <p:nvPr/>
          </p:nvSpPr>
          <p:spPr bwMode="auto">
            <a:xfrm>
              <a:off x="3726703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xmlns="" id="{7A6D910E-1CBF-4B4E-B9E3-30B7968D95B4}"/>
                </a:ext>
              </a:extLst>
            </p:cNvPr>
            <p:cNvSpPr/>
            <p:nvPr/>
          </p:nvSpPr>
          <p:spPr bwMode="auto">
            <a:xfrm>
              <a:off x="4674876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xmlns="" id="{9DBB3FA6-6F07-4EDD-B0C7-319966AA1905}"/>
                </a:ext>
              </a:extLst>
            </p:cNvPr>
            <p:cNvSpPr/>
            <p:nvPr/>
          </p:nvSpPr>
          <p:spPr bwMode="auto">
            <a:xfrm>
              <a:off x="5610980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xmlns="" id="{FF63EB9A-E605-4FA8-8CC4-76F20683FC48}"/>
                </a:ext>
              </a:extLst>
            </p:cNvPr>
            <p:cNvSpPr/>
            <p:nvPr/>
          </p:nvSpPr>
          <p:spPr bwMode="auto">
            <a:xfrm>
              <a:off x="6547084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xmlns="" id="{8366FEA0-2241-4BA9-A779-2C13691B3D58}"/>
                </a:ext>
              </a:extLst>
            </p:cNvPr>
            <p:cNvSpPr/>
            <p:nvPr/>
          </p:nvSpPr>
          <p:spPr bwMode="auto">
            <a:xfrm>
              <a:off x="2789802" y="5238252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xmlns="" id="{36090B0C-CBC2-422A-828D-E506D1957DB7}"/>
                </a:ext>
              </a:extLst>
            </p:cNvPr>
            <p:cNvSpPr/>
            <p:nvPr/>
          </p:nvSpPr>
          <p:spPr bwMode="auto">
            <a:xfrm>
              <a:off x="3737975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xmlns="" id="{1BDC1BDC-AB9A-4330-BAFA-78159048B7F9}"/>
                </a:ext>
              </a:extLst>
            </p:cNvPr>
            <p:cNvSpPr/>
            <p:nvPr/>
          </p:nvSpPr>
          <p:spPr bwMode="auto">
            <a:xfrm>
              <a:off x="4686148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xmlns="" id="{011A2D50-2A9E-4970-9413-2E75166C0192}"/>
                </a:ext>
              </a:extLst>
            </p:cNvPr>
            <p:cNvSpPr/>
            <p:nvPr/>
          </p:nvSpPr>
          <p:spPr bwMode="auto">
            <a:xfrm>
              <a:off x="5622252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xmlns="" id="{2324684A-1504-421C-8489-D63C70118C42}"/>
                </a:ext>
              </a:extLst>
            </p:cNvPr>
            <p:cNvSpPr/>
            <p:nvPr/>
          </p:nvSpPr>
          <p:spPr bwMode="auto">
            <a:xfrm>
              <a:off x="6558356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xmlns="" id="{37431EAC-2426-42F9-8626-0EF7EA82C5EA}"/>
              </a:ext>
            </a:extLst>
          </p:cNvPr>
          <p:cNvGrpSpPr/>
          <p:nvPr/>
        </p:nvGrpSpPr>
        <p:grpSpPr>
          <a:xfrm>
            <a:off x="916205" y="4886542"/>
            <a:ext cx="6212079" cy="1637214"/>
            <a:chOff x="1337390" y="1268760"/>
            <a:chExt cx="7303062" cy="5436604"/>
          </a:xfrm>
        </p:grpSpPr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xmlns="" id="{3589F1F3-1F64-4174-AE24-74E948D5AEF2}"/>
                </a:ext>
              </a:extLst>
            </p:cNvPr>
            <p:cNvSpPr/>
            <p:nvPr/>
          </p:nvSpPr>
          <p:spPr bwMode="auto">
            <a:xfrm>
              <a:off x="1337390" y="1268760"/>
              <a:ext cx="7303062" cy="543660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xmlns="" id="{F573429A-3C92-4F16-A9D5-7AED073A5BFC}"/>
                </a:ext>
              </a:extLst>
            </p:cNvPr>
            <p:cNvSpPr/>
            <p:nvPr/>
          </p:nvSpPr>
          <p:spPr bwMode="auto">
            <a:xfrm>
              <a:off x="2375756" y="1628167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xmlns="" id="{8531818E-7C33-4650-A180-B1F27F56AA6C}"/>
                </a:ext>
              </a:extLst>
            </p:cNvPr>
            <p:cNvSpPr/>
            <p:nvPr/>
          </p:nvSpPr>
          <p:spPr bwMode="auto">
            <a:xfrm>
              <a:off x="2375756" y="3356359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xmlns="" id="{3905E5B8-F7A1-4B49-B9BD-0510750AA24C}"/>
                </a:ext>
              </a:extLst>
            </p:cNvPr>
            <p:cNvSpPr/>
            <p:nvPr/>
          </p:nvSpPr>
          <p:spPr bwMode="auto">
            <a:xfrm>
              <a:off x="2375756" y="5084551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xmlns="" id="{3B4C59A6-9895-493E-909E-E9EF42498D61}"/>
                </a:ext>
              </a:extLst>
            </p:cNvPr>
            <p:cNvSpPr/>
            <p:nvPr/>
          </p:nvSpPr>
          <p:spPr bwMode="auto">
            <a:xfrm>
              <a:off x="2789599" y="1865653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xmlns="" id="{26D2C32E-11D9-4BB7-959C-C8FE9614B567}"/>
                </a:ext>
              </a:extLst>
            </p:cNvPr>
            <p:cNvSpPr/>
            <p:nvPr/>
          </p:nvSpPr>
          <p:spPr bwMode="auto">
            <a:xfrm>
              <a:off x="3737772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xmlns="" id="{01DD105F-93CB-43B8-AA79-FAE79EDE56D1}"/>
                </a:ext>
              </a:extLst>
            </p:cNvPr>
            <p:cNvSpPr/>
            <p:nvPr/>
          </p:nvSpPr>
          <p:spPr bwMode="auto">
            <a:xfrm>
              <a:off x="4685945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xmlns="" id="{8620E0F0-9A43-436F-A380-4F5EE8302B20}"/>
                </a:ext>
              </a:extLst>
            </p:cNvPr>
            <p:cNvSpPr/>
            <p:nvPr/>
          </p:nvSpPr>
          <p:spPr bwMode="auto">
            <a:xfrm>
              <a:off x="5622049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xmlns="" id="{2CCC304A-3C82-4D45-B2DE-E1A6A7DD1CC7}"/>
                </a:ext>
              </a:extLst>
            </p:cNvPr>
            <p:cNvSpPr/>
            <p:nvPr/>
          </p:nvSpPr>
          <p:spPr bwMode="auto">
            <a:xfrm>
              <a:off x="6558153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xmlns="" id="{3119AEAC-6791-48F3-A6BF-015CB086812F}"/>
                </a:ext>
              </a:extLst>
            </p:cNvPr>
            <p:cNvSpPr/>
            <p:nvPr/>
          </p:nvSpPr>
          <p:spPr bwMode="auto">
            <a:xfrm>
              <a:off x="2778530" y="3568974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xmlns="" id="{571F18AD-33BF-4EB3-A960-166BB4ED2E64}"/>
                </a:ext>
              </a:extLst>
            </p:cNvPr>
            <p:cNvSpPr/>
            <p:nvPr/>
          </p:nvSpPr>
          <p:spPr bwMode="auto">
            <a:xfrm>
              <a:off x="3726703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xmlns="" id="{48E05946-EFA9-4D87-A5A3-6A27ADA923AC}"/>
                </a:ext>
              </a:extLst>
            </p:cNvPr>
            <p:cNvSpPr/>
            <p:nvPr/>
          </p:nvSpPr>
          <p:spPr bwMode="auto">
            <a:xfrm>
              <a:off x="4674876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xmlns="" id="{16A05291-525C-4EAB-B1E0-1917F8D575BD}"/>
                </a:ext>
              </a:extLst>
            </p:cNvPr>
            <p:cNvSpPr/>
            <p:nvPr/>
          </p:nvSpPr>
          <p:spPr bwMode="auto">
            <a:xfrm>
              <a:off x="5610980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xmlns="" id="{995150C4-95AA-47C8-9C49-5FB05B89718E}"/>
                </a:ext>
              </a:extLst>
            </p:cNvPr>
            <p:cNvSpPr/>
            <p:nvPr/>
          </p:nvSpPr>
          <p:spPr bwMode="auto">
            <a:xfrm>
              <a:off x="6547084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xmlns="" id="{B67D4F09-F1B3-4E29-A5B1-3A13FF938767}"/>
                </a:ext>
              </a:extLst>
            </p:cNvPr>
            <p:cNvSpPr/>
            <p:nvPr/>
          </p:nvSpPr>
          <p:spPr bwMode="auto">
            <a:xfrm>
              <a:off x="2789802" y="5238252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xmlns="" id="{6482D795-75E6-45AF-BA13-DB9827A8571F}"/>
                </a:ext>
              </a:extLst>
            </p:cNvPr>
            <p:cNvSpPr/>
            <p:nvPr/>
          </p:nvSpPr>
          <p:spPr bwMode="auto">
            <a:xfrm>
              <a:off x="3737975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1" name="矩形: 圓角 70">
              <a:extLst>
                <a:ext uri="{FF2B5EF4-FFF2-40B4-BE49-F238E27FC236}">
                  <a16:creationId xmlns:a16="http://schemas.microsoft.com/office/drawing/2014/main" xmlns="" id="{85C97646-920F-4D37-8CFB-0278D86A8B27}"/>
                </a:ext>
              </a:extLst>
            </p:cNvPr>
            <p:cNvSpPr/>
            <p:nvPr/>
          </p:nvSpPr>
          <p:spPr bwMode="auto">
            <a:xfrm>
              <a:off x="4686148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xmlns="" id="{B6469247-7B22-4062-94B3-5F2DB294A1A5}"/>
                </a:ext>
              </a:extLst>
            </p:cNvPr>
            <p:cNvSpPr/>
            <p:nvPr/>
          </p:nvSpPr>
          <p:spPr bwMode="auto">
            <a:xfrm>
              <a:off x="5622252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3" name="矩形: 圓角 72">
              <a:extLst>
                <a:ext uri="{FF2B5EF4-FFF2-40B4-BE49-F238E27FC236}">
                  <a16:creationId xmlns:a16="http://schemas.microsoft.com/office/drawing/2014/main" xmlns="" id="{88942D84-1000-4A45-B9B3-095AD2A96FF2}"/>
                </a:ext>
              </a:extLst>
            </p:cNvPr>
            <p:cNvSpPr/>
            <p:nvPr/>
          </p:nvSpPr>
          <p:spPr bwMode="auto">
            <a:xfrm>
              <a:off x="6558356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908720"/>
            <a:ext cx="8095911" cy="4782042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建立</a:t>
            </a:r>
            <a:r>
              <a:rPr lang="zh-TW" altLang="en-US" sz="3600" b="1" dirty="0" smtClean="0">
                <a:latin typeface="+mn-ea"/>
              </a:rPr>
              <a:t>選項時</a:t>
            </a:r>
            <a:endParaRPr lang="en-US" altLang="zh-TW" sz="3600" b="1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 smtClean="0">
              <a:latin typeface="+mn-ea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擴充</a:t>
            </a:r>
            <a:r>
              <a:rPr lang="zh-TW" altLang="en-US" sz="3200" b="1" dirty="0" smtClean="0">
                <a:latin typeface="+mn-ea"/>
              </a:rPr>
              <a:t>點</a:t>
            </a:r>
            <a:r>
              <a:rPr lang="zh-TW" altLang="en-US" sz="3200" b="1" dirty="0">
                <a:latin typeface="+mn-ea"/>
              </a:rPr>
              <a:t>一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29F07E43-A264-47BB-B472-D4E668BB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874338"/>
            <a:ext cx="7857516" cy="2592288"/>
          </a:xfrm>
          <a:prstGeom prst="rect">
            <a:avLst/>
          </a:prstGeom>
        </p:spPr>
      </p:pic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1152848" y="4214598"/>
            <a:ext cx="298782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"children": [],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"id": "GP1601-001",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"name": "</a:t>
            </a:r>
            <a:r>
              <a:rPr kumimoji="1" 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itchFamily="49" charset="-120"/>
                <a:ea typeface="細明體" pitchFamily="49" charset="-120"/>
                <a:cs typeface="新細明體" pitchFamily="18" charset="-120"/>
              </a:rPr>
              <a:t>手機．平板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"parent": "0",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"sequence": "2"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5473378" y="4502630"/>
            <a:ext cx="320384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{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"id": "GP1601-001",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    "name": "</a:t>
            </a:r>
            <a:r>
              <a:rPr kumimoji="1" 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細明體" pitchFamily="49" charset="-120"/>
                <a:ea typeface="細明體" pitchFamily="49" charset="-120"/>
                <a:cs typeface="新細明體" pitchFamily="18" charset="-120"/>
              </a:rPr>
              <a:t>手機．平板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"</a:t>
            </a:r>
            <a:b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</a:b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Fira Code"/>
                <a:cs typeface="新細明體" pitchFamily="18" charset="-120"/>
              </a:rPr>
              <a:t>}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向右箭號 53"/>
          <p:cNvSpPr/>
          <p:nvPr/>
        </p:nvSpPr>
        <p:spPr bwMode="auto">
          <a:xfrm>
            <a:off x="4066722" y="4834452"/>
            <a:ext cx="1169819" cy="791616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75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39750" y="908720"/>
            <a:ext cx="8095911" cy="4782042"/>
          </a:xfrm>
          <a:prstGeom prst="rect">
            <a:avLst/>
          </a:prstGeo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要將資料傳遞給下層選單</a:t>
            </a:r>
            <a:r>
              <a:rPr lang="zh-TW" altLang="en-US" sz="3600" b="1" dirty="0" smtClean="0">
                <a:latin typeface="+mn-ea"/>
              </a:rPr>
              <a:t>時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 smtClean="0">
              <a:latin typeface="+mn-ea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xmlns="" id="{3ADC9B8A-98B0-4F14-9F57-BD217044F648}"/>
              </a:ext>
            </a:extLst>
          </p:cNvPr>
          <p:cNvSpPr/>
          <p:nvPr/>
        </p:nvSpPr>
        <p:spPr bwMode="auto">
          <a:xfrm>
            <a:off x="6090055" y="3088713"/>
            <a:ext cx="2370377" cy="21769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Top">
              <a:rot lat="18246291" lon="19598272" rev="2414297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擴充</a:t>
            </a:r>
            <a:r>
              <a:rPr lang="zh-TW" altLang="en-US" sz="3200" b="1" dirty="0" smtClean="0">
                <a:latin typeface="+mn-ea"/>
              </a:rPr>
              <a:t>點二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xmlns="" id="{7AB578AC-DB03-4D93-AE91-42B19432F0E0}"/>
              </a:ext>
            </a:extLst>
          </p:cNvPr>
          <p:cNvSpPr/>
          <p:nvPr/>
        </p:nvSpPr>
        <p:spPr bwMode="auto">
          <a:xfrm>
            <a:off x="5370173" y="2651669"/>
            <a:ext cx="2370377" cy="21769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Top">
              <a:rot lat="18246291" lon="19598272" rev="2414297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xmlns="" id="{AACC87A3-B0E5-4365-B588-F14469E3A6C1}"/>
              </a:ext>
            </a:extLst>
          </p:cNvPr>
          <p:cNvSpPr/>
          <p:nvPr/>
        </p:nvSpPr>
        <p:spPr bwMode="auto">
          <a:xfrm>
            <a:off x="4319972" y="2240868"/>
            <a:ext cx="2370377" cy="2176931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Top">
              <a:rot lat="18246291" lon="19598272" rev="2414297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76D6FC0-5126-4C8E-A971-FD8B29FAC0A7}"/>
              </a:ext>
            </a:extLst>
          </p:cNvPr>
          <p:cNvSpPr/>
          <p:nvPr/>
        </p:nvSpPr>
        <p:spPr bwMode="auto">
          <a:xfrm>
            <a:off x="831692" y="3237191"/>
            <a:ext cx="15964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callback</a:t>
            </a:r>
            <a:endParaRPr lang="zh-TW" altLang="en-US" dirty="0">
              <a:ea typeface="Taipei" charset="-120"/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xmlns="" id="{D907FBA1-F3F6-468C-945C-EA88A471426B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 bwMode="auto">
          <a:xfrm rot="10800000">
            <a:off x="1629912" y="3237192"/>
            <a:ext cx="2690060" cy="92143"/>
          </a:xfrm>
          <a:prstGeom prst="curvedConnector4">
            <a:avLst>
              <a:gd name="adj1" fmla="val 35164"/>
              <a:gd name="adj2" fmla="val 348093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xmlns="" id="{59324878-66CF-49DB-95DB-89D0E994F1B5}"/>
              </a:ext>
            </a:extLst>
          </p:cNvPr>
          <p:cNvCxnSpPr>
            <a:cxnSpLocks/>
            <a:stCxn id="64" idx="3"/>
          </p:cNvCxnSpPr>
          <p:nvPr/>
        </p:nvCxnSpPr>
        <p:spPr bwMode="auto">
          <a:xfrm flipV="1">
            <a:off x="2469829" y="3915647"/>
            <a:ext cx="2174179" cy="108176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xmlns="" id="{98EC9DA4-DBF4-494D-B1F3-5586884C2AA6}"/>
              </a:ext>
            </a:extLst>
          </p:cNvPr>
          <p:cNvGrpSpPr/>
          <p:nvPr/>
        </p:nvGrpSpPr>
        <p:grpSpPr>
          <a:xfrm>
            <a:off x="3460619" y="4580116"/>
            <a:ext cx="495409" cy="642230"/>
            <a:chOff x="1938303" y="5336529"/>
            <a:chExt cx="980487" cy="1059848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xmlns="" id="{5D61F01A-B333-405C-A6C6-4E2DFB1F00B6}"/>
                </a:ext>
              </a:extLst>
            </p:cNvPr>
            <p:cNvSpPr/>
            <p:nvPr/>
          </p:nvSpPr>
          <p:spPr bwMode="auto">
            <a:xfrm>
              <a:off x="1938303" y="5336529"/>
              <a:ext cx="980487" cy="30065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xmlns="" id="{D08BC724-736D-4166-971C-382284106876}"/>
                </a:ext>
              </a:extLst>
            </p:cNvPr>
            <p:cNvSpPr/>
            <p:nvPr/>
          </p:nvSpPr>
          <p:spPr bwMode="auto">
            <a:xfrm>
              <a:off x="1938303" y="5716126"/>
              <a:ext cx="980487" cy="30065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xmlns="" id="{4B473278-D9B1-47A6-BF29-F82AC657070A}"/>
                </a:ext>
              </a:extLst>
            </p:cNvPr>
            <p:cNvSpPr/>
            <p:nvPr/>
          </p:nvSpPr>
          <p:spPr bwMode="auto">
            <a:xfrm>
              <a:off x="1938303" y="6095723"/>
              <a:ext cx="980487" cy="30065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xmlns="" id="{086733D8-18C5-49A0-83D4-3AE24FFE9FAF}"/>
                </a:ext>
              </a:extLst>
            </p:cNvPr>
            <p:cNvSpPr/>
            <p:nvPr/>
          </p:nvSpPr>
          <p:spPr bwMode="auto">
            <a:xfrm>
              <a:off x="2014970" y="5388693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xmlns="" id="{152DC692-572A-41CB-9D78-76EDB6280F2F}"/>
                </a:ext>
              </a:extLst>
            </p:cNvPr>
            <p:cNvSpPr/>
            <p:nvPr/>
          </p:nvSpPr>
          <p:spPr bwMode="auto">
            <a:xfrm>
              <a:off x="2190625" y="5388002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xmlns="" id="{149816AD-4C0F-468B-A8E2-1D68A8D4705F}"/>
                </a:ext>
              </a:extLst>
            </p:cNvPr>
            <p:cNvSpPr/>
            <p:nvPr/>
          </p:nvSpPr>
          <p:spPr bwMode="auto">
            <a:xfrm>
              <a:off x="2366281" y="5388002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xmlns="" id="{9D442138-3717-4A58-8961-D80A511A8AB8}"/>
                </a:ext>
              </a:extLst>
            </p:cNvPr>
            <p:cNvSpPr/>
            <p:nvPr/>
          </p:nvSpPr>
          <p:spPr bwMode="auto">
            <a:xfrm>
              <a:off x="2539700" y="5388002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xmlns="" id="{0245CD23-FFDA-4461-AD39-A83D94BCA5A2}"/>
                </a:ext>
              </a:extLst>
            </p:cNvPr>
            <p:cNvSpPr/>
            <p:nvPr/>
          </p:nvSpPr>
          <p:spPr bwMode="auto">
            <a:xfrm>
              <a:off x="2713119" y="5388002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xmlns="" id="{5B0663F4-3950-4C58-99B9-62247B2986D2}"/>
                </a:ext>
              </a:extLst>
            </p:cNvPr>
            <p:cNvSpPr/>
            <p:nvPr/>
          </p:nvSpPr>
          <p:spPr bwMode="auto">
            <a:xfrm>
              <a:off x="2012920" y="5762827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xmlns="" id="{7F8E091B-C191-4C67-89F2-28037EFBF38A}"/>
                </a:ext>
              </a:extLst>
            </p:cNvPr>
            <p:cNvSpPr/>
            <p:nvPr/>
          </p:nvSpPr>
          <p:spPr bwMode="auto">
            <a:xfrm>
              <a:off x="2188575" y="5762136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xmlns="" id="{BFCB5EB8-259C-44B6-A593-5452DCD23B4D}"/>
                </a:ext>
              </a:extLst>
            </p:cNvPr>
            <p:cNvSpPr/>
            <p:nvPr/>
          </p:nvSpPr>
          <p:spPr bwMode="auto">
            <a:xfrm>
              <a:off x="2364230" y="5762136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xmlns="" id="{B5B43307-1A0A-4B05-B325-771FF3EA75AB}"/>
                </a:ext>
              </a:extLst>
            </p:cNvPr>
            <p:cNvSpPr/>
            <p:nvPr/>
          </p:nvSpPr>
          <p:spPr bwMode="auto">
            <a:xfrm>
              <a:off x="2537649" y="5762136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xmlns="" id="{86F9C2F9-0B49-49CC-88B5-51023C8A0B0F}"/>
                </a:ext>
              </a:extLst>
            </p:cNvPr>
            <p:cNvSpPr/>
            <p:nvPr/>
          </p:nvSpPr>
          <p:spPr bwMode="auto">
            <a:xfrm>
              <a:off x="2711069" y="5762136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xmlns="" id="{96F1DA0C-E315-4F59-89D7-DDB14C88FE59}"/>
                </a:ext>
              </a:extLst>
            </p:cNvPr>
            <p:cNvSpPr/>
            <p:nvPr/>
          </p:nvSpPr>
          <p:spPr bwMode="auto">
            <a:xfrm>
              <a:off x="2015008" y="6129484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xmlns="" id="{623ACC9E-7F5D-4A0F-AC10-8A43E7B18C4C}"/>
                </a:ext>
              </a:extLst>
            </p:cNvPr>
            <p:cNvSpPr/>
            <p:nvPr/>
          </p:nvSpPr>
          <p:spPr bwMode="auto">
            <a:xfrm>
              <a:off x="2190663" y="6128793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xmlns="" id="{0B902910-E3D8-4180-A6F9-F11FD36F7B6C}"/>
                </a:ext>
              </a:extLst>
            </p:cNvPr>
            <p:cNvSpPr/>
            <p:nvPr/>
          </p:nvSpPr>
          <p:spPr bwMode="auto">
            <a:xfrm>
              <a:off x="2366318" y="6128793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xmlns="" id="{92EDFCD8-E01A-4833-A8F1-A4F1960A18A2}"/>
                </a:ext>
              </a:extLst>
            </p:cNvPr>
            <p:cNvSpPr/>
            <p:nvPr/>
          </p:nvSpPr>
          <p:spPr bwMode="auto">
            <a:xfrm>
              <a:off x="2539738" y="6128793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xmlns="" id="{8F7A6C6B-6DF8-4F2D-9AD5-61AEFA4ACEA4}"/>
                </a:ext>
              </a:extLst>
            </p:cNvPr>
            <p:cNvSpPr/>
            <p:nvPr/>
          </p:nvSpPr>
          <p:spPr bwMode="auto">
            <a:xfrm>
              <a:off x="2713157" y="6128793"/>
              <a:ext cx="126730" cy="1977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xmlns="" id="{CFBFCB82-C1C4-461D-95FB-E1E6467F2F96}"/>
              </a:ext>
            </a:extLst>
          </p:cNvPr>
          <p:cNvGrpSpPr/>
          <p:nvPr/>
        </p:nvGrpSpPr>
        <p:grpSpPr>
          <a:xfrm>
            <a:off x="1582342" y="4585399"/>
            <a:ext cx="887487" cy="824030"/>
            <a:chOff x="1337390" y="1268760"/>
            <a:chExt cx="7303062" cy="5436604"/>
          </a:xfrm>
        </p:grpSpPr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xmlns="" id="{E4783CD7-0D3B-4590-8C61-9C742E9306D5}"/>
                </a:ext>
              </a:extLst>
            </p:cNvPr>
            <p:cNvSpPr/>
            <p:nvPr/>
          </p:nvSpPr>
          <p:spPr bwMode="auto">
            <a:xfrm>
              <a:off x="1337390" y="1268760"/>
              <a:ext cx="7303062" cy="543660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xmlns="" id="{8403D210-BF89-4812-BA8F-21809835A229}"/>
                </a:ext>
              </a:extLst>
            </p:cNvPr>
            <p:cNvSpPr/>
            <p:nvPr/>
          </p:nvSpPr>
          <p:spPr bwMode="auto">
            <a:xfrm>
              <a:off x="2375756" y="1628167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xmlns="" id="{A63610B5-257A-49A6-9FC7-984A97148BFB}"/>
                </a:ext>
              </a:extLst>
            </p:cNvPr>
            <p:cNvSpPr/>
            <p:nvPr/>
          </p:nvSpPr>
          <p:spPr bwMode="auto">
            <a:xfrm>
              <a:off x="2375756" y="3356359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xmlns="" id="{C881B658-38FF-4777-BD14-71987167B3DE}"/>
                </a:ext>
              </a:extLst>
            </p:cNvPr>
            <p:cNvSpPr/>
            <p:nvPr/>
          </p:nvSpPr>
          <p:spPr bwMode="auto">
            <a:xfrm>
              <a:off x="2375756" y="5084551"/>
              <a:ext cx="5292588" cy="13687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xmlns="" id="{6E5B6DA0-4844-4C41-9504-0E9B761448B1}"/>
                </a:ext>
              </a:extLst>
            </p:cNvPr>
            <p:cNvSpPr/>
            <p:nvPr/>
          </p:nvSpPr>
          <p:spPr bwMode="auto">
            <a:xfrm>
              <a:off x="2789599" y="1865653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xmlns="" id="{37047646-CDA2-4628-84BB-7E98CD0AC68A}"/>
                </a:ext>
              </a:extLst>
            </p:cNvPr>
            <p:cNvSpPr/>
            <p:nvPr/>
          </p:nvSpPr>
          <p:spPr bwMode="auto">
            <a:xfrm>
              <a:off x="3737772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xmlns="" id="{40F5E4E4-31F3-49B8-A2E2-CE3476E2DB09}"/>
                </a:ext>
              </a:extLst>
            </p:cNvPr>
            <p:cNvSpPr/>
            <p:nvPr/>
          </p:nvSpPr>
          <p:spPr bwMode="auto">
            <a:xfrm>
              <a:off x="4685945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1" name="矩形: 圓角 70">
              <a:extLst>
                <a:ext uri="{FF2B5EF4-FFF2-40B4-BE49-F238E27FC236}">
                  <a16:creationId xmlns:a16="http://schemas.microsoft.com/office/drawing/2014/main" xmlns="" id="{C9EE2BC2-4271-4BDC-90CB-08B7D107EBB6}"/>
                </a:ext>
              </a:extLst>
            </p:cNvPr>
            <p:cNvSpPr/>
            <p:nvPr/>
          </p:nvSpPr>
          <p:spPr bwMode="auto">
            <a:xfrm>
              <a:off x="5622049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xmlns="" id="{8D14480B-7958-4084-9E28-EAABEA4FF75F}"/>
                </a:ext>
              </a:extLst>
            </p:cNvPr>
            <p:cNvSpPr/>
            <p:nvPr/>
          </p:nvSpPr>
          <p:spPr bwMode="auto">
            <a:xfrm>
              <a:off x="6558153" y="1862509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3" name="矩形: 圓角 72">
              <a:extLst>
                <a:ext uri="{FF2B5EF4-FFF2-40B4-BE49-F238E27FC236}">
                  <a16:creationId xmlns:a16="http://schemas.microsoft.com/office/drawing/2014/main" xmlns="" id="{5410CF8A-9E5A-4752-86E5-0C5690669159}"/>
                </a:ext>
              </a:extLst>
            </p:cNvPr>
            <p:cNvSpPr/>
            <p:nvPr/>
          </p:nvSpPr>
          <p:spPr bwMode="auto">
            <a:xfrm>
              <a:off x="2778530" y="3568974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xmlns="" id="{5FAF6C80-2A1D-41E9-BCC4-BE3DABE32639}"/>
                </a:ext>
              </a:extLst>
            </p:cNvPr>
            <p:cNvSpPr/>
            <p:nvPr/>
          </p:nvSpPr>
          <p:spPr bwMode="auto">
            <a:xfrm>
              <a:off x="3726703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5" name="矩形: 圓角 74">
              <a:extLst>
                <a:ext uri="{FF2B5EF4-FFF2-40B4-BE49-F238E27FC236}">
                  <a16:creationId xmlns:a16="http://schemas.microsoft.com/office/drawing/2014/main" xmlns="" id="{953DA881-D027-441B-B56C-447A05030610}"/>
                </a:ext>
              </a:extLst>
            </p:cNvPr>
            <p:cNvSpPr/>
            <p:nvPr/>
          </p:nvSpPr>
          <p:spPr bwMode="auto">
            <a:xfrm>
              <a:off x="4674876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6" name="矩形: 圓角 75">
              <a:extLst>
                <a:ext uri="{FF2B5EF4-FFF2-40B4-BE49-F238E27FC236}">
                  <a16:creationId xmlns:a16="http://schemas.microsoft.com/office/drawing/2014/main" xmlns="" id="{215B6110-1DD0-43BC-B360-0995D24E1D54}"/>
                </a:ext>
              </a:extLst>
            </p:cNvPr>
            <p:cNvSpPr/>
            <p:nvPr/>
          </p:nvSpPr>
          <p:spPr bwMode="auto">
            <a:xfrm>
              <a:off x="5610980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xmlns="" id="{A401B949-AB7C-424C-9C36-8EA098FEB0AE}"/>
                </a:ext>
              </a:extLst>
            </p:cNvPr>
            <p:cNvSpPr/>
            <p:nvPr/>
          </p:nvSpPr>
          <p:spPr bwMode="auto">
            <a:xfrm>
              <a:off x="6547084" y="3565830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8" name="矩形: 圓角 77">
              <a:extLst>
                <a:ext uri="{FF2B5EF4-FFF2-40B4-BE49-F238E27FC236}">
                  <a16:creationId xmlns:a16="http://schemas.microsoft.com/office/drawing/2014/main" xmlns="" id="{75BC99C4-95A7-4F5A-A060-0421A84BD127}"/>
                </a:ext>
              </a:extLst>
            </p:cNvPr>
            <p:cNvSpPr/>
            <p:nvPr/>
          </p:nvSpPr>
          <p:spPr bwMode="auto">
            <a:xfrm>
              <a:off x="2789802" y="5238252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79" name="矩形: 圓角 78">
              <a:extLst>
                <a:ext uri="{FF2B5EF4-FFF2-40B4-BE49-F238E27FC236}">
                  <a16:creationId xmlns:a16="http://schemas.microsoft.com/office/drawing/2014/main" xmlns="" id="{6DC1F137-F49E-414D-9BC2-D4EE98CE9C8E}"/>
                </a:ext>
              </a:extLst>
            </p:cNvPr>
            <p:cNvSpPr/>
            <p:nvPr/>
          </p:nvSpPr>
          <p:spPr bwMode="auto">
            <a:xfrm>
              <a:off x="3737975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xmlns="" id="{337AE22F-76F0-4F0B-B7D3-3FA983DAF624}"/>
                </a:ext>
              </a:extLst>
            </p:cNvPr>
            <p:cNvSpPr/>
            <p:nvPr/>
          </p:nvSpPr>
          <p:spPr bwMode="auto">
            <a:xfrm>
              <a:off x="4686148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81" name="矩形: 圓角 80">
              <a:extLst>
                <a:ext uri="{FF2B5EF4-FFF2-40B4-BE49-F238E27FC236}">
                  <a16:creationId xmlns:a16="http://schemas.microsoft.com/office/drawing/2014/main" xmlns="" id="{1172F3AA-F815-4308-B370-27C5214D756D}"/>
                </a:ext>
              </a:extLst>
            </p:cNvPr>
            <p:cNvSpPr/>
            <p:nvPr/>
          </p:nvSpPr>
          <p:spPr bwMode="auto">
            <a:xfrm>
              <a:off x="5622252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xmlns="" id="{3FBA7C23-177D-4D76-A4D6-36B7B782F5CF}"/>
                </a:ext>
              </a:extLst>
            </p:cNvPr>
            <p:cNvSpPr/>
            <p:nvPr/>
          </p:nvSpPr>
          <p:spPr bwMode="auto">
            <a:xfrm>
              <a:off x="6558356" y="5235108"/>
              <a:ext cx="684076" cy="9001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>
                <a:ea typeface="Taipei" charset="-120"/>
              </a:endParaRPr>
            </a:p>
          </p:txBody>
        </p:sp>
      </p:grpSp>
      <p:cxnSp>
        <p:nvCxnSpPr>
          <p:cNvPr id="88" name="接點: 弧形 87">
            <a:extLst>
              <a:ext uri="{FF2B5EF4-FFF2-40B4-BE49-F238E27FC236}">
                <a16:creationId xmlns:a16="http://schemas.microsoft.com/office/drawing/2014/main" xmlns="" id="{2D63FFEF-80FF-41AB-8359-1A9BB3B8074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434682" y="3831980"/>
            <a:ext cx="819551" cy="482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接點: 弧形 87">
            <a:extLst>
              <a:ext uri="{FF2B5EF4-FFF2-40B4-BE49-F238E27FC236}">
                <a16:creationId xmlns:a16="http://schemas.microsoft.com/office/drawing/2014/main" xmlns="" id="{2D63FFEF-80FF-41AB-8359-1A9BB3B8074C}"/>
              </a:ext>
            </a:extLst>
          </p:cNvPr>
          <p:cNvCxnSpPr>
            <a:cxnSpLocks/>
          </p:cNvCxnSpPr>
          <p:nvPr/>
        </p:nvCxnSpPr>
        <p:spPr bwMode="auto">
          <a:xfrm>
            <a:off x="4887874" y="3831645"/>
            <a:ext cx="872260" cy="34553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826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VE常用1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42861</TotalTime>
  <Words>834</Words>
  <Application>Microsoft Office PowerPoint</Application>
  <PresentationFormat>如螢幕大小 (4:3)</PresentationFormat>
  <Paragraphs>171</Paragraphs>
  <Slides>66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67" baseType="lpstr">
      <vt:lpstr>Blank Presentation</vt:lpstr>
      <vt:lpstr>Observer 模式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Kaiser</dc:creator>
  <cp:lastModifiedBy>向皓田</cp:lastModifiedBy>
  <cp:revision>3123</cp:revision>
  <cp:lastPrinted>2017-12-11T08:20:15Z</cp:lastPrinted>
  <dcterms:created xsi:type="dcterms:W3CDTF">2015-05-11T07:43:10Z</dcterms:created>
  <dcterms:modified xsi:type="dcterms:W3CDTF">2017-12-12T01:52:41Z</dcterms:modified>
</cp:coreProperties>
</file>