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18A-4280-4F98-9C60-76BC9FDBC2EA}" type="datetimeFigureOut">
              <a:rPr lang="es-CO" smtClean="0"/>
              <a:t>15/10/2020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3D04F1E-4A5E-4005-A2E4-9A982838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173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18A-4280-4F98-9C60-76BC9FDBC2EA}" type="datetimeFigureOut">
              <a:rPr lang="es-CO" smtClean="0"/>
              <a:t>15/10/2020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D04F1E-4A5E-4005-A2E4-9A982838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092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18A-4280-4F98-9C60-76BC9FDBC2EA}" type="datetimeFigureOut">
              <a:rPr lang="es-CO" smtClean="0"/>
              <a:t>15/10/2020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D04F1E-4A5E-4005-A2E4-9A982838709F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73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18A-4280-4F98-9C60-76BC9FDBC2EA}" type="datetimeFigureOut">
              <a:rPr lang="es-CO" smtClean="0"/>
              <a:t>15/10/2020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D04F1E-4A5E-4005-A2E4-9A982838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766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18A-4280-4F98-9C60-76BC9FDBC2EA}" type="datetimeFigureOut">
              <a:rPr lang="es-CO" smtClean="0"/>
              <a:t>15/10/2020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D04F1E-4A5E-4005-A2E4-9A982838709F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9950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18A-4280-4F98-9C60-76BC9FDBC2EA}" type="datetimeFigureOut">
              <a:rPr lang="es-CO" smtClean="0"/>
              <a:t>15/10/2020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D04F1E-4A5E-4005-A2E4-9A982838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017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18A-4280-4F98-9C60-76BC9FDBC2EA}" type="datetimeFigureOut">
              <a:rPr lang="es-CO" smtClean="0"/>
              <a:t>15/10/2020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4F1E-4A5E-4005-A2E4-9A982838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4299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18A-4280-4F98-9C60-76BC9FDBC2EA}" type="datetimeFigureOut">
              <a:rPr lang="es-CO" smtClean="0"/>
              <a:t>15/10/2020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4F1E-4A5E-4005-A2E4-9A982838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203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18A-4280-4F98-9C60-76BC9FDBC2EA}" type="datetimeFigureOut">
              <a:rPr lang="es-CO" smtClean="0"/>
              <a:t>15/10/2020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4F1E-4A5E-4005-A2E4-9A982838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44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18A-4280-4F98-9C60-76BC9FDBC2EA}" type="datetimeFigureOut">
              <a:rPr lang="es-CO" smtClean="0"/>
              <a:t>15/10/2020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D04F1E-4A5E-4005-A2E4-9A982838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465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18A-4280-4F98-9C60-76BC9FDBC2EA}" type="datetimeFigureOut">
              <a:rPr lang="es-CO" smtClean="0"/>
              <a:t>15/10/2020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D04F1E-4A5E-4005-A2E4-9A982838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088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18A-4280-4F98-9C60-76BC9FDBC2EA}" type="datetimeFigureOut">
              <a:rPr lang="es-CO" smtClean="0"/>
              <a:t>15/10/2020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D04F1E-4A5E-4005-A2E4-9A982838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628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18A-4280-4F98-9C60-76BC9FDBC2EA}" type="datetimeFigureOut">
              <a:rPr lang="es-CO" smtClean="0"/>
              <a:t>15/10/2020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4F1E-4A5E-4005-A2E4-9A982838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08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18A-4280-4F98-9C60-76BC9FDBC2EA}" type="datetimeFigureOut">
              <a:rPr lang="es-CO" smtClean="0"/>
              <a:t>15/10/2020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4F1E-4A5E-4005-A2E4-9A982838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868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18A-4280-4F98-9C60-76BC9FDBC2EA}" type="datetimeFigureOut">
              <a:rPr lang="es-CO" smtClean="0"/>
              <a:t>15/10/2020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4F1E-4A5E-4005-A2E4-9A982838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01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C18A-4280-4F98-9C60-76BC9FDBC2EA}" type="datetimeFigureOut">
              <a:rPr lang="es-CO" smtClean="0"/>
              <a:t>15/10/2020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D04F1E-4A5E-4005-A2E4-9A982838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76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BC18A-4280-4F98-9C60-76BC9FDBC2EA}" type="datetimeFigureOut">
              <a:rPr lang="es-CO" smtClean="0"/>
              <a:t>15/10/2020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D04F1E-4A5E-4005-A2E4-9A982838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41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4DF2A-AC89-4EAA-9744-6677B67D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PRESENTACIÓN HACKATHON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873282-1D3A-4642-8FD1-F878AB0E1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INTEGRANTES:</a:t>
            </a:r>
          </a:p>
          <a:p>
            <a:r>
              <a:rPr lang="es-ES" dirty="0"/>
              <a:t>JAIME ANDRÉS CARDENAZ TOBÓN</a:t>
            </a:r>
          </a:p>
          <a:p>
            <a:r>
              <a:rPr lang="es-ES" dirty="0"/>
              <a:t>CRISTIAN CAMILO MUÑOZ ARANGO</a:t>
            </a:r>
          </a:p>
          <a:p>
            <a:r>
              <a:rPr lang="es-ES" dirty="0"/>
              <a:t>SERGIO LUIS CASTRO BARRIENTOS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251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1D1148-A050-4ECD-811C-0329386EC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80" y="0"/>
            <a:ext cx="8917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6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4582B6A-30D3-4A04-B7C5-C8111FEA2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432295"/>
            <a:ext cx="88677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8016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</TotalTime>
  <Words>16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Espiral</vt:lpstr>
      <vt:lpstr>PRESENTACIÓN HACKATHON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SenaSoft</dc:creator>
  <cp:lastModifiedBy>SenaSoft</cp:lastModifiedBy>
  <cp:revision>3</cp:revision>
  <dcterms:created xsi:type="dcterms:W3CDTF">2020-10-15T18:40:39Z</dcterms:created>
  <dcterms:modified xsi:type="dcterms:W3CDTF">2020-10-15T20:45:34Z</dcterms:modified>
</cp:coreProperties>
</file>