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49A41-9478-4022-9CEA-31626A5394EB}" type="datetimeFigureOut">
              <a:rPr lang="en-ZA" smtClean="0"/>
              <a:t>2024/05/16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FA573-8BF1-497E-8892-AA538FBE4CD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4078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6054-ED48-4C37-87DD-59A921F1552F}" type="datetimeFigureOut">
              <a:rPr lang="en-ZA" smtClean="0"/>
              <a:t>2024/05/16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9025-A19D-4D5E-A32D-C3FB8BE0075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27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E475-6141-4ACF-B6D4-77CF615C59AB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732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812615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471610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524297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908850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311591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475578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7217-1DCF-4205-A3E4-458BCE39F40D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655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9352-6F12-4B78-9AE3-7AF7110E3CC8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825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FF04-B8D9-47E2-9147-E64AD5EB0A28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592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4BEB-CFB2-4092-B011-834796F573A7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06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10E2-0C26-420F-A847-581E0D26CB3A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216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63E4-F6FF-4CF8-9CF3-082791A7FFE8}" type="datetime1">
              <a:rPr lang="en-ZA" smtClean="0"/>
              <a:t>2024/05/16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624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852C-C8C9-40BB-BB74-3C43127D1E92}" type="datetime1">
              <a:rPr lang="en-ZA" smtClean="0"/>
              <a:t>2024/05/16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826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DBA-FE15-4BEC-AAD5-B2808855B998}" type="datetime1">
              <a:rPr lang="en-ZA" smtClean="0"/>
              <a:t>2024/05/16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197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757D-548C-4535-ABBB-EAF065EEDF7C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81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49CC-79A8-4CDA-8E45-F705EADBF57E}" type="datetime1">
              <a:rPr lang="en-ZA" smtClean="0"/>
              <a:t>2024/05/16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1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A9AD52-361C-41C5-88C4-8AD6FE9ABA45}" type="datetime1">
              <a:rPr lang="en-ZA" smtClean="0"/>
              <a:t>2024/05/16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7514FB-6915-44A6-96FB-8A1334A565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4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 Africa</a:t>
            </a:r>
            <a:endParaRPr lang="en-ZA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ZA" sz="3200" smtClean="0"/>
              <a:t>THREE TIMES RUGBY WORLD CUP WINNERS!</a:t>
            </a:r>
            <a:endParaRPr lang="en-ZA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25"/>
          <a:stretch/>
        </p:blipFill>
        <p:spPr>
          <a:xfrm>
            <a:off x="3272078" y="1380068"/>
            <a:ext cx="1482050" cy="17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663180"/>
          </a:xfrm>
        </p:spPr>
        <p:txBody>
          <a:bodyPr>
            <a:normAutofit/>
          </a:bodyPr>
          <a:lstStyle/>
          <a:p>
            <a:r>
              <a:rPr lang="en-US" sz="7200" i="1" dirty="0" smtClean="0"/>
              <a:t>DID YOU KNOW?</a:t>
            </a:r>
            <a:endParaRPr lang="en-ZA" sz="72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6390" y="2672273"/>
            <a:ext cx="4607188" cy="576262"/>
          </a:xfrm>
        </p:spPr>
        <p:txBody>
          <a:bodyPr/>
          <a:lstStyle/>
          <a:p>
            <a:pPr algn="ctr"/>
            <a:r>
              <a:rPr lang="en-US" dirty="0"/>
              <a:t>INTERESTING FACTS:</a:t>
            </a:r>
            <a:endParaRPr lang="en-ZA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76652" y="3243261"/>
            <a:ext cx="4895056" cy="2455862"/>
          </a:xfrm>
        </p:spPr>
        <p:txBody>
          <a:bodyPr anchor="ctr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South Africa have played at 7 of the 9 Rugby World Cup </a:t>
            </a:r>
            <a:r>
              <a:rPr lang="en-US" dirty="0" smtClean="0"/>
              <a:t>tournaments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Springboks are tied with the New Zealand All Blacks for tournament wins at the Rugby World Cup - both teams having won 3 times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the only rugby team to have won every World Cup final they have played </a:t>
            </a:r>
            <a:r>
              <a:rPr lang="en-US" dirty="0" smtClean="0"/>
              <a:t>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880486" y="2955130"/>
            <a:ext cx="4622537" cy="576262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dirty="0" smtClean="0"/>
              <a:t>:</a:t>
            </a:r>
            <a:r>
              <a:rPr lang="en-ZA" sz="9600" dirty="0"/>
              <a:t>GAMES WON:</a:t>
            </a:r>
          </a:p>
          <a:p>
            <a:pPr algn="ctr"/>
            <a:endParaRPr lang="en-ZA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u="sng" dirty="0"/>
              <a:t>South Africa </a:t>
            </a:r>
            <a:r>
              <a:rPr lang="en-US" u="sng" dirty="0" smtClean="0"/>
              <a:t>won against the following countries in the final: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1995 New Zealand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2007 England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2019 England</a:t>
            </a:r>
            <a:endParaRPr lang="en-Z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0605140324084                                                                    QUESTION 10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44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109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Courier New</vt:lpstr>
      <vt:lpstr>Parallax</vt:lpstr>
      <vt:lpstr>South Africa</vt:lpstr>
      <vt:lpstr>DID YOU KNOW?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 .</dc:creator>
  <cp:lastModifiedBy>GCC, gccb45</cp:lastModifiedBy>
  <cp:revision>26</cp:revision>
  <cp:lastPrinted>2024-05-16T09:14:04Z</cp:lastPrinted>
  <dcterms:created xsi:type="dcterms:W3CDTF">2021-10-16T14:39:23Z</dcterms:created>
  <dcterms:modified xsi:type="dcterms:W3CDTF">2024-05-16T09:14:07Z</dcterms:modified>
</cp:coreProperties>
</file>