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26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2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5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0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95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8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97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34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22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A5EB-C06E-4A29-AA31-372FF6A5C36E}" type="datetimeFigureOut">
              <a:rPr lang="de-DE" smtClean="0"/>
              <a:t>18.04.2020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1478-70E6-4D96-966D-EBEC98E211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2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t-Vux26j3Cdjq8qJ4C0nGKjXJsr-5osmwWIkNfKznJXnYZfd9h0SP0Y33Hdi1aUgcmu_kkjlW7kLgmku9wI0p3kMWv7kZ2Ul7O1yi3CEIpA-zpV9tfJFZjl9j690vTin8g_hAkv6T1G6CRtdBCaRhCdRCZe5uldF_O6lh6VR4Z0_Q1h81WHqoVa_Ngva31yRvtdb64dLJPN6VcbC_lr4vY1fMo5LDbOHlyk1kv1CS-ZuMMhaDWjCzzsDZlHKFN1bprXEWHD4Vr5hi25YWB06ypXKa1-vOipho3wV1c2lpO8km1--HxMoTk9EVDt2ZADtBDmVpkeh3XPhAeZ8b_zY6sHJNxc3Ym6JxdWUM1Ciqyv_fWIpPGdivrWWINGGlVl1tYi4oU4W-wFJeg9X1cL7MYspTH0Ru8I0-iV0RT6wR58h2rBGfT0k4g9DgwAjs_l1S_iXV_6Qlv7Qp1f4q9nFZy1SIt4G4pse5bz79euj0T62GHA9xfx77EBX6lSuXCoAygwVXCtGvDavpr50AZ5zuDOB1PZLEH9vIRzsC6es_n3f04Pfj5We7Tvb2JIZyQtxkQ-axp9M5PMeQfr5XwY88xJEUYbVnyWxQeMYFqmEmWAzRKUAYHJDlKVTMCzjSCtg623LqAZhmtnN3C4x7n2TLxNKhusGYpT04-OL3rOHzZ6zbD9TE1Wl7iVX2QpTBw=w1260-h943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48" y="-42304"/>
            <a:ext cx="9219919" cy="69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16980" y="2522220"/>
            <a:ext cx="1219200" cy="32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SSD1306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7380" y="4690110"/>
            <a:ext cx="1219200" cy="32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ATTiny85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3780" y="4213860"/>
            <a:ext cx="1219200" cy="32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DS18B20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7080" y="4053840"/>
            <a:ext cx="1219200" cy="320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TS2940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78480" y="5509260"/>
            <a:ext cx="1402080" cy="838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Circuit according to Wiring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6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jozsef suetoe</dc:creator>
  <cp:lastModifiedBy>jozsef suetoe</cp:lastModifiedBy>
  <cp:revision>1</cp:revision>
  <dcterms:created xsi:type="dcterms:W3CDTF">2020-04-18T09:58:42Z</dcterms:created>
  <dcterms:modified xsi:type="dcterms:W3CDTF">2020-04-18T09:59:30Z</dcterms:modified>
</cp:coreProperties>
</file>