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3" r:id="rId4"/>
    <p:sldId id="266"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83DB3-9965-42D9-B331-68C3672EF5EA}" type="doc">
      <dgm:prSet loTypeId="urn:microsoft.com/office/officeart/2005/8/layout/cycle2" loCatId="cycle" qsTypeId="urn:microsoft.com/office/officeart/2005/8/quickstyle/simple5" qsCatId="simple" csTypeId="urn:microsoft.com/office/officeart/2005/8/colors/colorful2" csCatId="colorful" phldr="1"/>
      <dgm:spPr/>
      <dgm:t>
        <a:bodyPr/>
        <a:lstStyle/>
        <a:p>
          <a:endParaRPr lang="en-US"/>
        </a:p>
      </dgm:t>
    </dgm:pt>
    <dgm:pt modelId="{F5BBD7F6-5890-475C-86B0-8007BE742FFA}">
      <dgm:prSet custT="1"/>
      <dgm:spPr/>
      <dgm:t>
        <a:bodyPr/>
        <a:lstStyle/>
        <a:p>
          <a:r>
            <a:rPr lang="en-US" sz="800" dirty="0"/>
            <a:t>Kusto/CMS Logs</a:t>
          </a:r>
        </a:p>
      </dgm:t>
    </dgm:pt>
    <dgm:pt modelId="{BD0B1416-1EF5-4DCD-8DC0-8F95B7ADB3F6}" type="parTrans" cxnId="{5C166BCA-089A-4E4A-B17F-0EDC99EA9625}">
      <dgm:prSet/>
      <dgm:spPr/>
      <dgm:t>
        <a:bodyPr/>
        <a:lstStyle/>
        <a:p>
          <a:endParaRPr lang="en-US"/>
        </a:p>
      </dgm:t>
    </dgm:pt>
    <dgm:pt modelId="{761DA46D-871D-467A-9942-A1325DA9E0A6}" type="sibTrans" cxnId="{5C166BCA-089A-4E4A-B17F-0EDC99EA9625}">
      <dgm:prSet/>
      <dgm:spPr/>
      <dgm:t>
        <a:bodyPr/>
        <a:lstStyle/>
        <a:p>
          <a:endParaRPr lang="en-US"/>
        </a:p>
      </dgm:t>
    </dgm:pt>
    <dgm:pt modelId="{E67E1C24-9923-406B-AFDD-4CA7F2141C60}">
      <dgm:prSet custT="1"/>
      <dgm:spPr/>
      <dgm:t>
        <a:bodyPr/>
        <a:lstStyle/>
        <a:p>
          <a:r>
            <a:rPr lang="en-US" sz="800" dirty="0"/>
            <a:t>HP/IcM</a:t>
          </a:r>
        </a:p>
      </dgm:t>
    </dgm:pt>
    <dgm:pt modelId="{7E623A0E-92DC-45E0-9751-F3CBA428B289}" type="parTrans" cxnId="{E5D94C37-C4CC-483E-9A94-72F65C0EA6E6}">
      <dgm:prSet/>
      <dgm:spPr/>
      <dgm:t>
        <a:bodyPr/>
        <a:lstStyle/>
        <a:p>
          <a:endParaRPr lang="en-US"/>
        </a:p>
      </dgm:t>
    </dgm:pt>
    <dgm:pt modelId="{B2888E40-DEBC-4F5F-B013-941C9CAAAD1E}" type="sibTrans" cxnId="{E5D94C37-C4CC-483E-9A94-72F65C0EA6E6}">
      <dgm:prSet/>
      <dgm:spPr/>
      <dgm:t>
        <a:bodyPr/>
        <a:lstStyle/>
        <a:p>
          <a:endParaRPr lang="en-US"/>
        </a:p>
      </dgm:t>
    </dgm:pt>
    <dgm:pt modelId="{EC72DF43-4570-4247-8651-2A78BC65EBDA}">
      <dgm:prSet custT="1"/>
      <dgm:spPr/>
      <dgm:t>
        <a:bodyPr/>
        <a:lstStyle/>
        <a:p>
          <a:r>
            <a:rPr lang="en-US" sz="800" dirty="0"/>
            <a:t>Mitigator BOT</a:t>
          </a:r>
        </a:p>
      </dgm:t>
    </dgm:pt>
    <dgm:pt modelId="{99040785-D2A5-4587-AF8B-E21BEAFB6EB6}" type="parTrans" cxnId="{7D48F573-E5D3-4B72-991B-017FE4AD76D5}">
      <dgm:prSet/>
      <dgm:spPr/>
      <dgm:t>
        <a:bodyPr/>
        <a:lstStyle/>
        <a:p>
          <a:endParaRPr lang="en-US"/>
        </a:p>
      </dgm:t>
    </dgm:pt>
    <dgm:pt modelId="{FB90A0D3-DBD1-4193-9E29-01E47EED1B04}" type="sibTrans" cxnId="{7D48F573-E5D3-4B72-991B-017FE4AD76D5}">
      <dgm:prSet/>
      <dgm:spPr/>
      <dgm:t>
        <a:bodyPr/>
        <a:lstStyle/>
        <a:p>
          <a:endParaRPr lang="en-US"/>
        </a:p>
      </dgm:t>
    </dgm:pt>
    <dgm:pt modelId="{07C6372D-7E17-4F9E-BFB1-D92A6D7EDD7B}">
      <dgm:prSet custT="1"/>
      <dgm:spPr/>
      <dgm:t>
        <a:bodyPr/>
        <a:lstStyle/>
        <a:p>
          <a:r>
            <a:rPr lang="en-US" sz="800" dirty="0"/>
            <a:t>Incident BOT</a:t>
          </a:r>
        </a:p>
      </dgm:t>
    </dgm:pt>
    <dgm:pt modelId="{2BC22F9D-9E93-40DF-B631-E91156D6D90A}" type="parTrans" cxnId="{2485C0D3-9574-48C6-AD1C-0F0B6AAD6867}">
      <dgm:prSet/>
      <dgm:spPr/>
      <dgm:t>
        <a:bodyPr/>
        <a:lstStyle/>
        <a:p>
          <a:endParaRPr lang="en-US"/>
        </a:p>
      </dgm:t>
    </dgm:pt>
    <dgm:pt modelId="{1E84AB63-4B53-4B29-AAA8-1FA01D24D9D0}" type="sibTrans" cxnId="{2485C0D3-9574-48C6-AD1C-0F0B6AAD6867}">
      <dgm:prSet/>
      <dgm:spPr/>
      <dgm:t>
        <a:bodyPr/>
        <a:lstStyle/>
        <a:p>
          <a:endParaRPr lang="en-US"/>
        </a:p>
      </dgm:t>
    </dgm:pt>
    <dgm:pt modelId="{CC28755A-8DEC-4681-BB8B-607A87C39109}">
      <dgm:prSet custT="1"/>
      <dgm:spPr/>
      <dgm:t>
        <a:bodyPr/>
        <a:lstStyle/>
        <a:p>
          <a:r>
            <a:rPr lang="en-US" sz="800" dirty="0"/>
            <a:t>Mitigations/Insights</a:t>
          </a:r>
        </a:p>
      </dgm:t>
    </dgm:pt>
    <dgm:pt modelId="{8BB01011-6920-4C4E-916A-4A3BE625E40A}" type="parTrans" cxnId="{62C39D2B-36DF-472F-A960-E77A4E64F133}">
      <dgm:prSet/>
      <dgm:spPr/>
      <dgm:t>
        <a:bodyPr/>
        <a:lstStyle/>
        <a:p>
          <a:endParaRPr lang="en-US"/>
        </a:p>
      </dgm:t>
    </dgm:pt>
    <dgm:pt modelId="{4AF486A5-A435-4358-8D15-EB5C13CF7824}" type="sibTrans" cxnId="{62C39D2B-36DF-472F-A960-E77A4E64F133}">
      <dgm:prSet/>
      <dgm:spPr/>
      <dgm:t>
        <a:bodyPr/>
        <a:lstStyle/>
        <a:p>
          <a:endParaRPr lang="en-US"/>
        </a:p>
      </dgm:t>
    </dgm:pt>
    <dgm:pt modelId="{6E5263CE-391D-4A33-84CE-82232E2B582F}" type="pres">
      <dgm:prSet presAssocID="{29783DB3-9965-42D9-B331-68C3672EF5EA}" presName="cycle" presStyleCnt="0">
        <dgm:presLayoutVars>
          <dgm:dir/>
          <dgm:resizeHandles val="exact"/>
        </dgm:presLayoutVars>
      </dgm:prSet>
      <dgm:spPr/>
    </dgm:pt>
    <dgm:pt modelId="{AED8529C-EFA1-40E7-A20A-61B3A3D5D77E}" type="pres">
      <dgm:prSet presAssocID="{F5BBD7F6-5890-475C-86B0-8007BE742FFA}" presName="node" presStyleLbl="node1" presStyleIdx="0" presStyleCnt="5">
        <dgm:presLayoutVars>
          <dgm:bulletEnabled val="1"/>
        </dgm:presLayoutVars>
      </dgm:prSet>
      <dgm:spPr/>
    </dgm:pt>
    <dgm:pt modelId="{23D46418-68F5-4917-83B1-EEFFD96E7C1B}" type="pres">
      <dgm:prSet presAssocID="{761DA46D-871D-467A-9942-A1325DA9E0A6}" presName="sibTrans" presStyleLbl="sibTrans2D1" presStyleIdx="0" presStyleCnt="5"/>
      <dgm:spPr/>
    </dgm:pt>
    <dgm:pt modelId="{AFFF4D0D-1C99-4CAC-85B8-AB9B46FD9CA0}" type="pres">
      <dgm:prSet presAssocID="{761DA46D-871D-467A-9942-A1325DA9E0A6}" presName="connectorText" presStyleLbl="sibTrans2D1" presStyleIdx="0" presStyleCnt="5"/>
      <dgm:spPr/>
    </dgm:pt>
    <dgm:pt modelId="{9553DC37-F26E-4E2A-897B-9BA7EF119DC5}" type="pres">
      <dgm:prSet presAssocID="{07C6372D-7E17-4F9E-BFB1-D92A6D7EDD7B}" presName="node" presStyleLbl="node1" presStyleIdx="1" presStyleCnt="5">
        <dgm:presLayoutVars>
          <dgm:bulletEnabled val="1"/>
        </dgm:presLayoutVars>
      </dgm:prSet>
      <dgm:spPr/>
    </dgm:pt>
    <dgm:pt modelId="{2C5FB5A3-3AA2-4E18-9A93-6424311B2334}" type="pres">
      <dgm:prSet presAssocID="{1E84AB63-4B53-4B29-AAA8-1FA01D24D9D0}" presName="sibTrans" presStyleLbl="sibTrans2D1" presStyleIdx="1" presStyleCnt="5"/>
      <dgm:spPr/>
    </dgm:pt>
    <dgm:pt modelId="{CB97733D-5063-44DF-9D12-8D9E3E886FFA}" type="pres">
      <dgm:prSet presAssocID="{1E84AB63-4B53-4B29-AAA8-1FA01D24D9D0}" presName="connectorText" presStyleLbl="sibTrans2D1" presStyleIdx="1" presStyleCnt="5"/>
      <dgm:spPr/>
    </dgm:pt>
    <dgm:pt modelId="{44268CA4-3AD3-47DE-B0EE-0A564AF73B68}" type="pres">
      <dgm:prSet presAssocID="{E67E1C24-9923-406B-AFDD-4CA7F2141C60}" presName="node" presStyleLbl="node1" presStyleIdx="2" presStyleCnt="5">
        <dgm:presLayoutVars>
          <dgm:bulletEnabled val="1"/>
        </dgm:presLayoutVars>
      </dgm:prSet>
      <dgm:spPr/>
    </dgm:pt>
    <dgm:pt modelId="{79FEB459-8AD4-467F-A9C4-404480A6DB57}" type="pres">
      <dgm:prSet presAssocID="{B2888E40-DEBC-4F5F-B013-941C9CAAAD1E}" presName="sibTrans" presStyleLbl="sibTrans2D1" presStyleIdx="2" presStyleCnt="5"/>
      <dgm:spPr/>
    </dgm:pt>
    <dgm:pt modelId="{A4CE0D42-A2D7-4961-9671-8232898537ED}" type="pres">
      <dgm:prSet presAssocID="{B2888E40-DEBC-4F5F-B013-941C9CAAAD1E}" presName="connectorText" presStyleLbl="sibTrans2D1" presStyleIdx="2" presStyleCnt="5"/>
      <dgm:spPr/>
    </dgm:pt>
    <dgm:pt modelId="{FFF68E21-AF98-4219-A94A-8744E7D6AB8A}" type="pres">
      <dgm:prSet presAssocID="{EC72DF43-4570-4247-8651-2A78BC65EBDA}" presName="node" presStyleLbl="node1" presStyleIdx="3" presStyleCnt="5">
        <dgm:presLayoutVars>
          <dgm:bulletEnabled val="1"/>
        </dgm:presLayoutVars>
      </dgm:prSet>
      <dgm:spPr/>
    </dgm:pt>
    <dgm:pt modelId="{2F687A37-27DA-4A49-88F6-479D09ADEE91}" type="pres">
      <dgm:prSet presAssocID="{FB90A0D3-DBD1-4193-9E29-01E47EED1B04}" presName="sibTrans" presStyleLbl="sibTrans2D1" presStyleIdx="3" presStyleCnt="5"/>
      <dgm:spPr/>
    </dgm:pt>
    <dgm:pt modelId="{BE7902F4-A007-4F3C-A711-DEE91F9616D2}" type="pres">
      <dgm:prSet presAssocID="{FB90A0D3-DBD1-4193-9E29-01E47EED1B04}" presName="connectorText" presStyleLbl="sibTrans2D1" presStyleIdx="3" presStyleCnt="5"/>
      <dgm:spPr/>
    </dgm:pt>
    <dgm:pt modelId="{266448DA-E7D8-4168-BDC0-FA540468A3EA}" type="pres">
      <dgm:prSet presAssocID="{CC28755A-8DEC-4681-BB8B-607A87C39109}" presName="node" presStyleLbl="node1" presStyleIdx="4" presStyleCnt="5">
        <dgm:presLayoutVars>
          <dgm:bulletEnabled val="1"/>
        </dgm:presLayoutVars>
      </dgm:prSet>
      <dgm:spPr/>
    </dgm:pt>
    <dgm:pt modelId="{38BD5DD9-3B0E-498D-9F19-FEF01AF1346A}" type="pres">
      <dgm:prSet presAssocID="{4AF486A5-A435-4358-8D15-EB5C13CF7824}" presName="sibTrans" presStyleLbl="sibTrans2D1" presStyleIdx="4" presStyleCnt="5"/>
      <dgm:spPr/>
    </dgm:pt>
    <dgm:pt modelId="{6B7B58FC-1AC6-45EE-A3CB-00CC4C75DCE5}" type="pres">
      <dgm:prSet presAssocID="{4AF486A5-A435-4358-8D15-EB5C13CF7824}" presName="connectorText" presStyleLbl="sibTrans2D1" presStyleIdx="4" presStyleCnt="5"/>
      <dgm:spPr/>
    </dgm:pt>
  </dgm:ptLst>
  <dgm:cxnLst>
    <dgm:cxn modelId="{75BCFD08-B68B-48AE-8870-BEEEAB435B6B}" type="presOf" srcId="{E67E1C24-9923-406B-AFDD-4CA7F2141C60}" destId="{44268CA4-3AD3-47DE-B0EE-0A564AF73B68}" srcOrd="0" destOrd="0" presId="urn:microsoft.com/office/officeart/2005/8/layout/cycle2"/>
    <dgm:cxn modelId="{DC7A5E1D-F07C-4B36-89E5-DD6C3FA76A2C}" type="presOf" srcId="{4AF486A5-A435-4358-8D15-EB5C13CF7824}" destId="{6B7B58FC-1AC6-45EE-A3CB-00CC4C75DCE5}" srcOrd="1" destOrd="0" presId="urn:microsoft.com/office/officeart/2005/8/layout/cycle2"/>
    <dgm:cxn modelId="{9D5D1C23-7232-4A6C-B5CA-4FF174D41AA6}" type="presOf" srcId="{1E84AB63-4B53-4B29-AAA8-1FA01D24D9D0}" destId="{CB97733D-5063-44DF-9D12-8D9E3E886FFA}" srcOrd="1" destOrd="0" presId="urn:microsoft.com/office/officeart/2005/8/layout/cycle2"/>
    <dgm:cxn modelId="{120DF925-94EA-45FE-B97B-6AF96563032E}" type="presOf" srcId="{1E84AB63-4B53-4B29-AAA8-1FA01D24D9D0}" destId="{2C5FB5A3-3AA2-4E18-9A93-6424311B2334}" srcOrd="0" destOrd="0" presId="urn:microsoft.com/office/officeart/2005/8/layout/cycle2"/>
    <dgm:cxn modelId="{62C39D2B-36DF-472F-A960-E77A4E64F133}" srcId="{29783DB3-9965-42D9-B331-68C3672EF5EA}" destId="{CC28755A-8DEC-4681-BB8B-607A87C39109}" srcOrd="4" destOrd="0" parTransId="{8BB01011-6920-4C4E-916A-4A3BE625E40A}" sibTransId="{4AF486A5-A435-4358-8D15-EB5C13CF7824}"/>
    <dgm:cxn modelId="{2AB6172F-63F8-4C84-B3D6-C6B11332D084}" type="presOf" srcId="{F5BBD7F6-5890-475C-86B0-8007BE742FFA}" destId="{AED8529C-EFA1-40E7-A20A-61B3A3D5D77E}" srcOrd="0" destOrd="0" presId="urn:microsoft.com/office/officeart/2005/8/layout/cycle2"/>
    <dgm:cxn modelId="{988A4134-571A-42C5-9F30-DCB5555E1630}" type="presOf" srcId="{761DA46D-871D-467A-9942-A1325DA9E0A6}" destId="{AFFF4D0D-1C99-4CAC-85B8-AB9B46FD9CA0}" srcOrd="1" destOrd="0" presId="urn:microsoft.com/office/officeart/2005/8/layout/cycle2"/>
    <dgm:cxn modelId="{E5D94C37-C4CC-483E-9A94-72F65C0EA6E6}" srcId="{29783DB3-9965-42D9-B331-68C3672EF5EA}" destId="{E67E1C24-9923-406B-AFDD-4CA7F2141C60}" srcOrd="2" destOrd="0" parTransId="{7E623A0E-92DC-45E0-9751-F3CBA428B289}" sibTransId="{B2888E40-DEBC-4F5F-B013-941C9CAAAD1E}"/>
    <dgm:cxn modelId="{B3F37A66-A317-4E07-BBF1-4019A97BDDB2}" type="presOf" srcId="{FB90A0D3-DBD1-4193-9E29-01E47EED1B04}" destId="{BE7902F4-A007-4F3C-A711-DEE91F9616D2}" srcOrd="1" destOrd="0" presId="urn:microsoft.com/office/officeart/2005/8/layout/cycle2"/>
    <dgm:cxn modelId="{02732968-6E67-4965-BFEE-F4394B99714F}" type="presOf" srcId="{4AF486A5-A435-4358-8D15-EB5C13CF7824}" destId="{38BD5DD9-3B0E-498D-9F19-FEF01AF1346A}" srcOrd="0" destOrd="0" presId="urn:microsoft.com/office/officeart/2005/8/layout/cycle2"/>
    <dgm:cxn modelId="{7D48F573-E5D3-4B72-991B-017FE4AD76D5}" srcId="{29783DB3-9965-42D9-B331-68C3672EF5EA}" destId="{EC72DF43-4570-4247-8651-2A78BC65EBDA}" srcOrd="3" destOrd="0" parTransId="{99040785-D2A5-4587-AF8B-E21BEAFB6EB6}" sibTransId="{FB90A0D3-DBD1-4193-9E29-01E47EED1B04}"/>
    <dgm:cxn modelId="{B5D75B74-C929-4357-A07E-FE94774C188D}" type="presOf" srcId="{B2888E40-DEBC-4F5F-B013-941C9CAAAD1E}" destId="{A4CE0D42-A2D7-4961-9671-8232898537ED}" srcOrd="1" destOrd="0" presId="urn:microsoft.com/office/officeart/2005/8/layout/cycle2"/>
    <dgm:cxn modelId="{EFD97956-26A9-4D5B-941F-2AD4C0BC7780}" type="presOf" srcId="{CC28755A-8DEC-4681-BB8B-607A87C39109}" destId="{266448DA-E7D8-4168-BDC0-FA540468A3EA}" srcOrd="0" destOrd="0" presId="urn:microsoft.com/office/officeart/2005/8/layout/cycle2"/>
    <dgm:cxn modelId="{EABC588A-AE37-4B63-BB58-6DED48929ABE}" type="presOf" srcId="{07C6372D-7E17-4F9E-BFB1-D92A6D7EDD7B}" destId="{9553DC37-F26E-4E2A-897B-9BA7EF119DC5}" srcOrd="0" destOrd="0" presId="urn:microsoft.com/office/officeart/2005/8/layout/cycle2"/>
    <dgm:cxn modelId="{CCB22499-4B2C-4676-A9FD-C2638F3A7127}" type="presOf" srcId="{761DA46D-871D-467A-9942-A1325DA9E0A6}" destId="{23D46418-68F5-4917-83B1-EEFFD96E7C1B}" srcOrd="0" destOrd="0" presId="urn:microsoft.com/office/officeart/2005/8/layout/cycle2"/>
    <dgm:cxn modelId="{44F455A9-B8BE-4024-8705-8DBA1594F591}" type="presOf" srcId="{FB90A0D3-DBD1-4193-9E29-01E47EED1B04}" destId="{2F687A37-27DA-4A49-88F6-479D09ADEE91}" srcOrd="0" destOrd="0" presId="urn:microsoft.com/office/officeart/2005/8/layout/cycle2"/>
    <dgm:cxn modelId="{3E3494B2-F6B3-4AB4-84F2-E2A46E3E3A5C}" type="presOf" srcId="{29783DB3-9965-42D9-B331-68C3672EF5EA}" destId="{6E5263CE-391D-4A33-84CE-82232E2B582F}" srcOrd="0" destOrd="0" presId="urn:microsoft.com/office/officeart/2005/8/layout/cycle2"/>
    <dgm:cxn modelId="{5C166BCA-089A-4E4A-B17F-0EDC99EA9625}" srcId="{29783DB3-9965-42D9-B331-68C3672EF5EA}" destId="{F5BBD7F6-5890-475C-86B0-8007BE742FFA}" srcOrd="0" destOrd="0" parTransId="{BD0B1416-1EF5-4DCD-8DC0-8F95B7ADB3F6}" sibTransId="{761DA46D-871D-467A-9942-A1325DA9E0A6}"/>
    <dgm:cxn modelId="{2485C0D3-9574-48C6-AD1C-0F0B6AAD6867}" srcId="{29783DB3-9965-42D9-B331-68C3672EF5EA}" destId="{07C6372D-7E17-4F9E-BFB1-D92A6D7EDD7B}" srcOrd="1" destOrd="0" parTransId="{2BC22F9D-9E93-40DF-B631-E91156D6D90A}" sibTransId="{1E84AB63-4B53-4B29-AAA8-1FA01D24D9D0}"/>
    <dgm:cxn modelId="{0A3C73DD-2411-4B8E-8D00-6D2DD2045E17}" type="presOf" srcId="{B2888E40-DEBC-4F5F-B013-941C9CAAAD1E}" destId="{79FEB459-8AD4-467F-A9C4-404480A6DB57}" srcOrd="0" destOrd="0" presId="urn:microsoft.com/office/officeart/2005/8/layout/cycle2"/>
    <dgm:cxn modelId="{01076CDE-D7E9-4A56-BD86-E207178D34D6}" type="presOf" srcId="{EC72DF43-4570-4247-8651-2A78BC65EBDA}" destId="{FFF68E21-AF98-4219-A94A-8744E7D6AB8A}" srcOrd="0" destOrd="0" presId="urn:microsoft.com/office/officeart/2005/8/layout/cycle2"/>
    <dgm:cxn modelId="{4301CB2B-2975-450D-888F-5DD512766473}" type="presParOf" srcId="{6E5263CE-391D-4A33-84CE-82232E2B582F}" destId="{AED8529C-EFA1-40E7-A20A-61B3A3D5D77E}" srcOrd="0" destOrd="0" presId="urn:microsoft.com/office/officeart/2005/8/layout/cycle2"/>
    <dgm:cxn modelId="{E094FD20-FA31-4BBC-9BFF-FE2777EA88B4}" type="presParOf" srcId="{6E5263CE-391D-4A33-84CE-82232E2B582F}" destId="{23D46418-68F5-4917-83B1-EEFFD96E7C1B}" srcOrd="1" destOrd="0" presId="urn:microsoft.com/office/officeart/2005/8/layout/cycle2"/>
    <dgm:cxn modelId="{AEE0BCA2-F7D6-434A-B9D8-7A2212A182FC}" type="presParOf" srcId="{23D46418-68F5-4917-83B1-EEFFD96E7C1B}" destId="{AFFF4D0D-1C99-4CAC-85B8-AB9B46FD9CA0}" srcOrd="0" destOrd="0" presId="urn:microsoft.com/office/officeart/2005/8/layout/cycle2"/>
    <dgm:cxn modelId="{B58F5D96-3530-4492-83C4-FAAC1C07490A}" type="presParOf" srcId="{6E5263CE-391D-4A33-84CE-82232E2B582F}" destId="{9553DC37-F26E-4E2A-897B-9BA7EF119DC5}" srcOrd="2" destOrd="0" presId="urn:microsoft.com/office/officeart/2005/8/layout/cycle2"/>
    <dgm:cxn modelId="{E0DD8C76-DED8-4D65-AD38-31DF6FC7249C}" type="presParOf" srcId="{6E5263CE-391D-4A33-84CE-82232E2B582F}" destId="{2C5FB5A3-3AA2-4E18-9A93-6424311B2334}" srcOrd="3" destOrd="0" presId="urn:microsoft.com/office/officeart/2005/8/layout/cycle2"/>
    <dgm:cxn modelId="{2C44D85B-9D52-449D-9FAE-CB408DED2BF1}" type="presParOf" srcId="{2C5FB5A3-3AA2-4E18-9A93-6424311B2334}" destId="{CB97733D-5063-44DF-9D12-8D9E3E886FFA}" srcOrd="0" destOrd="0" presId="urn:microsoft.com/office/officeart/2005/8/layout/cycle2"/>
    <dgm:cxn modelId="{48E03732-5D67-4BFC-A4CA-3FE20045BBD2}" type="presParOf" srcId="{6E5263CE-391D-4A33-84CE-82232E2B582F}" destId="{44268CA4-3AD3-47DE-B0EE-0A564AF73B68}" srcOrd="4" destOrd="0" presId="urn:microsoft.com/office/officeart/2005/8/layout/cycle2"/>
    <dgm:cxn modelId="{DDEA580F-5FC3-40D4-8511-10CA55DA5124}" type="presParOf" srcId="{6E5263CE-391D-4A33-84CE-82232E2B582F}" destId="{79FEB459-8AD4-467F-A9C4-404480A6DB57}" srcOrd="5" destOrd="0" presId="urn:microsoft.com/office/officeart/2005/8/layout/cycle2"/>
    <dgm:cxn modelId="{08FA0621-C179-4C2E-B2EF-B00F418AC26D}" type="presParOf" srcId="{79FEB459-8AD4-467F-A9C4-404480A6DB57}" destId="{A4CE0D42-A2D7-4961-9671-8232898537ED}" srcOrd="0" destOrd="0" presId="urn:microsoft.com/office/officeart/2005/8/layout/cycle2"/>
    <dgm:cxn modelId="{6DF776D7-E8EB-475E-8962-578EAD171FF9}" type="presParOf" srcId="{6E5263CE-391D-4A33-84CE-82232E2B582F}" destId="{FFF68E21-AF98-4219-A94A-8744E7D6AB8A}" srcOrd="6" destOrd="0" presId="urn:microsoft.com/office/officeart/2005/8/layout/cycle2"/>
    <dgm:cxn modelId="{9355B9BF-E314-41B9-8EE1-BEEC36BF4957}" type="presParOf" srcId="{6E5263CE-391D-4A33-84CE-82232E2B582F}" destId="{2F687A37-27DA-4A49-88F6-479D09ADEE91}" srcOrd="7" destOrd="0" presId="urn:microsoft.com/office/officeart/2005/8/layout/cycle2"/>
    <dgm:cxn modelId="{4E80588A-8B32-4C22-9B4E-8C61D5DF2CFA}" type="presParOf" srcId="{2F687A37-27DA-4A49-88F6-479D09ADEE91}" destId="{BE7902F4-A007-4F3C-A711-DEE91F9616D2}" srcOrd="0" destOrd="0" presId="urn:microsoft.com/office/officeart/2005/8/layout/cycle2"/>
    <dgm:cxn modelId="{F5B18026-588C-43C1-B602-3ABDFB27B607}" type="presParOf" srcId="{6E5263CE-391D-4A33-84CE-82232E2B582F}" destId="{266448DA-E7D8-4168-BDC0-FA540468A3EA}" srcOrd="8" destOrd="0" presId="urn:microsoft.com/office/officeart/2005/8/layout/cycle2"/>
    <dgm:cxn modelId="{D1DFDCF0-1879-4882-9930-7C8E03CBFA4B}" type="presParOf" srcId="{6E5263CE-391D-4A33-84CE-82232E2B582F}" destId="{38BD5DD9-3B0E-498D-9F19-FEF01AF1346A}" srcOrd="9" destOrd="0" presId="urn:microsoft.com/office/officeart/2005/8/layout/cycle2"/>
    <dgm:cxn modelId="{339EF894-6859-4650-AEC8-A81513E18345}" type="presParOf" srcId="{38BD5DD9-3B0E-498D-9F19-FEF01AF1346A}" destId="{6B7B58FC-1AC6-45EE-A3CB-00CC4C75DCE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83DB3-9965-42D9-B331-68C3672EF5EA}" type="doc">
      <dgm:prSet loTypeId="urn:microsoft.com/office/officeart/2005/8/layout/cycle2" loCatId="cycle" qsTypeId="urn:microsoft.com/office/officeart/2005/8/quickstyle/simple5" qsCatId="simple" csTypeId="urn:microsoft.com/office/officeart/2005/8/colors/colorful2" csCatId="colorful" phldr="1"/>
      <dgm:spPr/>
      <dgm:t>
        <a:bodyPr/>
        <a:lstStyle/>
        <a:p>
          <a:endParaRPr lang="en-US"/>
        </a:p>
      </dgm:t>
    </dgm:pt>
    <dgm:pt modelId="{F5BBD7F6-5890-475C-86B0-8007BE742FFA}">
      <dgm:prSet custT="1"/>
      <dgm:spPr/>
      <dgm:t>
        <a:bodyPr/>
        <a:lstStyle/>
        <a:p>
          <a:r>
            <a:rPr lang="en-US" sz="800" dirty="0"/>
            <a:t>XTS views</a:t>
          </a:r>
        </a:p>
      </dgm:t>
    </dgm:pt>
    <dgm:pt modelId="{BD0B1416-1EF5-4DCD-8DC0-8F95B7ADB3F6}" type="parTrans" cxnId="{5C166BCA-089A-4E4A-B17F-0EDC99EA9625}">
      <dgm:prSet/>
      <dgm:spPr/>
      <dgm:t>
        <a:bodyPr/>
        <a:lstStyle/>
        <a:p>
          <a:endParaRPr lang="en-US"/>
        </a:p>
      </dgm:t>
    </dgm:pt>
    <dgm:pt modelId="{761DA46D-871D-467A-9942-A1325DA9E0A6}" type="sibTrans" cxnId="{5C166BCA-089A-4E4A-B17F-0EDC99EA9625}">
      <dgm:prSet/>
      <dgm:spPr/>
      <dgm:t>
        <a:bodyPr/>
        <a:lstStyle/>
        <a:p>
          <a:endParaRPr lang="en-US"/>
        </a:p>
      </dgm:t>
    </dgm:pt>
    <dgm:pt modelId="{E67E1C24-9923-406B-AFDD-4CA7F2141C60}">
      <dgm:prSet custT="1"/>
      <dgm:spPr/>
      <dgm:t>
        <a:bodyPr/>
        <a:lstStyle/>
        <a:p>
          <a:r>
            <a:rPr lang="en-US" sz="800" dirty="0"/>
            <a:t>Kusto (Telemetry)</a:t>
          </a:r>
        </a:p>
      </dgm:t>
    </dgm:pt>
    <dgm:pt modelId="{7E623A0E-92DC-45E0-9751-F3CBA428B289}" type="parTrans" cxnId="{E5D94C37-C4CC-483E-9A94-72F65C0EA6E6}">
      <dgm:prSet/>
      <dgm:spPr/>
      <dgm:t>
        <a:bodyPr/>
        <a:lstStyle/>
        <a:p>
          <a:endParaRPr lang="en-US"/>
        </a:p>
      </dgm:t>
    </dgm:pt>
    <dgm:pt modelId="{B2888E40-DEBC-4F5F-B013-941C9CAAAD1E}" type="sibTrans" cxnId="{E5D94C37-C4CC-483E-9A94-72F65C0EA6E6}">
      <dgm:prSet/>
      <dgm:spPr/>
      <dgm:t>
        <a:bodyPr/>
        <a:lstStyle/>
        <a:p>
          <a:endParaRPr lang="en-US"/>
        </a:p>
      </dgm:t>
    </dgm:pt>
    <dgm:pt modelId="{EC72DF43-4570-4247-8651-2A78BC65EBDA}">
      <dgm:prSet custT="1"/>
      <dgm:spPr/>
      <dgm:t>
        <a:bodyPr/>
        <a:lstStyle/>
        <a:p>
          <a:r>
            <a:rPr lang="en-US" sz="800" dirty="0"/>
            <a:t>Mitigations via CAS actions</a:t>
          </a:r>
        </a:p>
      </dgm:t>
    </dgm:pt>
    <dgm:pt modelId="{99040785-D2A5-4587-AF8B-E21BEAFB6EB6}" type="parTrans" cxnId="{7D48F573-E5D3-4B72-991B-017FE4AD76D5}">
      <dgm:prSet/>
      <dgm:spPr/>
      <dgm:t>
        <a:bodyPr/>
        <a:lstStyle/>
        <a:p>
          <a:endParaRPr lang="en-US"/>
        </a:p>
      </dgm:t>
    </dgm:pt>
    <dgm:pt modelId="{FB90A0D3-DBD1-4193-9E29-01E47EED1B04}" type="sibTrans" cxnId="{7D48F573-E5D3-4B72-991B-017FE4AD76D5}">
      <dgm:prSet/>
      <dgm:spPr/>
      <dgm:t>
        <a:bodyPr/>
        <a:lstStyle/>
        <a:p>
          <a:endParaRPr lang="en-US"/>
        </a:p>
      </dgm:t>
    </dgm:pt>
    <dgm:pt modelId="{C472298D-C25D-438F-8F95-B8FF52541A2A}">
      <dgm:prSet custT="1"/>
      <dgm:spPr/>
      <dgm:t>
        <a:bodyPr/>
        <a:lstStyle/>
        <a:p>
          <a:r>
            <a:rPr lang="en-US" sz="600" dirty="0"/>
            <a:t>Typical </a:t>
          </a:r>
          <a:r>
            <a:rPr lang="en-US" sz="800" dirty="0"/>
            <a:t>Incidents</a:t>
          </a:r>
          <a:r>
            <a:rPr lang="en-US" sz="600" dirty="0"/>
            <a:t> RCA</a:t>
          </a:r>
        </a:p>
      </dgm:t>
    </dgm:pt>
    <dgm:pt modelId="{F663D93E-040F-4C37-8F38-583166C3D3E2}" type="parTrans" cxnId="{02FCCE6C-D3A3-4163-AB9E-C2C19768675D}">
      <dgm:prSet/>
      <dgm:spPr/>
      <dgm:t>
        <a:bodyPr/>
        <a:lstStyle/>
        <a:p>
          <a:endParaRPr lang="en-US"/>
        </a:p>
      </dgm:t>
    </dgm:pt>
    <dgm:pt modelId="{17B55622-952C-4FCD-8F1E-8E2113483FA2}" type="sibTrans" cxnId="{02FCCE6C-D3A3-4163-AB9E-C2C19768675D}">
      <dgm:prSet/>
      <dgm:spPr/>
      <dgm:t>
        <a:bodyPr/>
        <a:lstStyle/>
        <a:p>
          <a:endParaRPr lang="en-US"/>
        </a:p>
      </dgm:t>
    </dgm:pt>
    <dgm:pt modelId="{07C6372D-7E17-4F9E-BFB1-D92A6D7EDD7B}">
      <dgm:prSet custT="1"/>
      <dgm:spPr/>
      <dgm:t>
        <a:bodyPr/>
        <a:lstStyle/>
        <a:p>
          <a:r>
            <a:rPr lang="en-US" sz="800" dirty="0"/>
            <a:t>Troubleshooter Rules</a:t>
          </a:r>
        </a:p>
      </dgm:t>
    </dgm:pt>
    <dgm:pt modelId="{2BC22F9D-9E93-40DF-B631-E91156D6D90A}" type="parTrans" cxnId="{2485C0D3-9574-48C6-AD1C-0F0B6AAD6867}">
      <dgm:prSet/>
      <dgm:spPr/>
      <dgm:t>
        <a:bodyPr/>
        <a:lstStyle/>
        <a:p>
          <a:endParaRPr lang="en-US"/>
        </a:p>
      </dgm:t>
    </dgm:pt>
    <dgm:pt modelId="{1E84AB63-4B53-4B29-AAA8-1FA01D24D9D0}" type="sibTrans" cxnId="{2485C0D3-9574-48C6-AD1C-0F0B6AAD6867}">
      <dgm:prSet/>
      <dgm:spPr/>
      <dgm:t>
        <a:bodyPr/>
        <a:lstStyle/>
        <a:p>
          <a:endParaRPr lang="en-US"/>
        </a:p>
      </dgm:t>
    </dgm:pt>
    <dgm:pt modelId="{CC28755A-8DEC-4681-BB8B-607A87C39109}">
      <dgm:prSet custT="1"/>
      <dgm:spPr/>
      <dgm:t>
        <a:bodyPr/>
        <a:lstStyle/>
        <a:p>
          <a:r>
            <a:rPr lang="en-US" sz="800" dirty="0"/>
            <a:t>MDS Runner fixes</a:t>
          </a:r>
        </a:p>
        <a:p>
          <a:r>
            <a:rPr lang="en-US" sz="800" dirty="0"/>
            <a:t>enhancements</a:t>
          </a:r>
        </a:p>
      </dgm:t>
    </dgm:pt>
    <dgm:pt modelId="{8BB01011-6920-4C4E-916A-4A3BE625E40A}" type="parTrans" cxnId="{62C39D2B-36DF-472F-A960-E77A4E64F133}">
      <dgm:prSet/>
      <dgm:spPr/>
      <dgm:t>
        <a:bodyPr/>
        <a:lstStyle/>
        <a:p>
          <a:endParaRPr lang="en-US"/>
        </a:p>
      </dgm:t>
    </dgm:pt>
    <dgm:pt modelId="{4AF486A5-A435-4358-8D15-EB5C13CF7824}" type="sibTrans" cxnId="{62C39D2B-36DF-472F-A960-E77A4E64F133}">
      <dgm:prSet/>
      <dgm:spPr/>
      <dgm:t>
        <a:bodyPr/>
        <a:lstStyle/>
        <a:p>
          <a:endParaRPr lang="en-US"/>
        </a:p>
      </dgm:t>
    </dgm:pt>
    <dgm:pt modelId="{0A154EAF-7C41-4942-AB16-72901B2C0545}">
      <dgm:prSet custT="1"/>
      <dgm:spPr/>
      <dgm:t>
        <a:bodyPr/>
        <a:lstStyle/>
        <a:p>
          <a:r>
            <a:rPr lang="en-US" sz="800" dirty="0"/>
            <a:t>Follow up Investigations</a:t>
          </a:r>
        </a:p>
      </dgm:t>
    </dgm:pt>
    <dgm:pt modelId="{85D0E154-D045-4C41-A7BF-78E11AEF1BC5}" type="parTrans" cxnId="{9CB83744-5783-496A-A5F6-F17F9000D824}">
      <dgm:prSet/>
      <dgm:spPr/>
      <dgm:t>
        <a:bodyPr/>
        <a:lstStyle/>
        <a:p>
          <a:endParaRPr lang="en-US"/>
        </a:p>
      </dgm:t>
    </dgm:pt>
    <dgm:pt modelId="{045387E9-A7A3-4605-9953-80CBFAEF6F29}" type="sibTrans" cxnId="{9CB83744-5783-496A-A5F6-F17F9000D824}">
      <dgm:prSet/>
      <dgm:spPr/>
      <dgm:t>
        <a:bodyPr/>
        <a:lstStyle/>
        <a:p>
          <a:endParaRPr lang="en-US"/>
        </a:p>
      </dgm:t>
    </dgm:pt>
    <dgm:pt modelId="{707FF195-47DC-47AF-B818-81D1C01D845A}">
      <dgm:prSet custT="1"/>
      <dgm:spPr/>
      <dgm:t>
        <a:bodyPr/>
        <a:lstStyle/>
        <a:p>
          <a:r>
            <a:rPr lang="en-US" sz="800" dirty="0"/>
            <a:t>Bot Troubleshooter Insights</a:t>
          </a:r>
        </a:p>
      </dgm:t>
    </dgm:pt>
    <dgm:pt modelId="{72CBA823-6C81-42DB-8942-99836764CDD9}" type="sibTrans" cxnId="{237F0B68-AF81-4C46-8730-A7B8D826E25B}">
      <dgm:prSet/>
      <dgm:spPr/>
      <dgm:t>
        <a:bodyPr/>
        <a:lstStyle/>
        <a:p>
          <a:endParaRPr lang="en-US"/>
        </a:p>
      </dgm:t>
    </dgm:pt>
    <dgm:pt modelId="{253C64F4-59C9-4AC9-8C0D-4E1CF2E797B7}" type="parTrans" cxnId="{237F0B68-AF81-4C46-8730-A7B8D826E25B}">
      <dgm:prSet/>
      <dgm:spPr/>
      <dgm:t>
        <a:bodyPr/>
        <a:lstStyle/>
        <a:p>
          <a:endParaRPr lang="en-US"/>
        </a:p>
      </dgm:t>
    </dgm:pt>
    <dgm:pt modelId="{6E5263CE-391D-4A33-84CE-82232E2B582F}" type="pres">
      <dgm:prSet presAssocID="{29783DB3-9965-42D9-B331-68C3672EF5EA}" presName="cycle" presStyleCnt="0">
        <dgm:presLayoutVars>
          <dgm:dir/>
          <dgm:resizeHandles val="exact"/>
        </dgm:presLayoutVars>
      </dgm:prSet>
      <dgm:spPr/>
    </dgm:pt>
    <dgm:pt modelId="{AED8529C-EFA1-40E7-A20A-61B3A3D5D77E}" type="pres">
      <dgm:prSet presAssocID="{F5BBD7F6-5890-475C-86B0-8007BE742FFA}" presName="node" presStyleLbl="node1" presStyleIdx="0" presStyleCnt="8">
        <dgm:presLayoutVars>
          <dgm:bulletEnabled val="1"/>
        </dgm:presLayoutVars>
      </dgm:prSet>
      <dgm:spPr/>
    </dgm:pt>
    <dgm:pt modelId="{23D46418-68F5-4917-83B1-EEFFD96E7C1B}" type="pres">
      <dgm:prSet presAssocID="{761DA46D-871D-467A-9942-A1325DA9E0A6}" presName="sibTrans" presStyleLbl="sibTrans2D1" presStyleIdx="0" presStyleCnt="8"/>
      <dgm:spPr/>
    </dgm:pt>
    <dgm:pt modelId="{AFFF4D0D-1C99-4CAC-85B8-AB9B46FD9CA0}" type="pres">
      <dgm:prSet presAssocID="{761DA46D-871D-467A-9942-A1325DA9E0A6}" presName="connectorText" presStyleLbl="sibTrans2D1" presStyleIdx="0" presStyleCnt="8"/>
      <dgm:spPr/>
    </dgm:pt>
    <dgm:pt modelId="{9553DC37-F26E-4E2A-897B-9BA7EF119DC5}" type="pres">
      <dgm:prSet presAssocID="{07C6372D-7E17-4F9E-BFB1-D92A6D7EDD7B}" presName="node" presStyleLbl="node1" presStyleIdx="1" presStyleCnt="8">
        <dgm:presLayoutVars>
          <dgm:bulletEnabled val="1"/>
        </dgm:presLayoutVars>
      </dgm:prSet>
      <dgm:spPr/>
    </dgm:pt>
    <dgm:pt modelId="{2C5FB5A3-3AA2-4E18-9A93-6424311B2334}" type="pres">
      <dgm:prSet presAssocID="{1E84AB63-4B53-4B29-AAA8-1FA01D24D9D0}" presName="sibTrans" presStyleLbl="sibTrans2D1" presStyleIdx="1" presStyleCnt="8"/>
      <dgm:spPr/>
    </dgm:pt>
    <dgm:pt modelId="{CB97733D-5063-44DF-9D12-8D9E3E886FFA}" type="pres">
      <dgm:prSet presAssocID="{1E84AB63-4B53-4B29-AAA8-1FA01D24D9D0}" presName="connectorText" presStyleLbl="sibTrans2D1" presStyleIdx="1" presStyleCnt="8"/>
      <dgm:spPr/>
    </dgm:pt>
    <dgm:pt modelId="{44268CA4-3AD3-47DE-B0EE-0A564AF73B68}" type="pres">
      <dgm:prSet presAssocID="{E67E1C24-9923-406B-AFDD-4CA7F2141C60}" presName="node" presStyleLbl="node1" presStyleIdx="2" presStyleCnt="8">
        <dgm:presLayoutVars>
          <dgm:bulletEnabled val="1"/>
        </dgm:presLayoutVars>
      </dgm:prSet>
      <dgm:spPr/>
    </dgm:pt>
    <dgm:pt modelId="{79FEB459-8AD4-467F-A9C4-404480A6DB57}" type="pres">
      <dgm:prSet presAssocID="{B2888E40-DEBC-4F5F-B013-941C9CAAAD1E}" presName="sibTrans" presStyleLbl="sibTrans2D1" presStyleIdx="2" presStyleCnt="8"/>
      <dgm:spPr/>
    </dgm:pt>
    <dgm:pt modelId="{A4CE0D42-A2D7-4961-9671-8232898537ED}" type="pres">
      <dgm:prSet presAssocID="{B2888E40-DEBC-4F5F-B013-941C9CAAAD1E}" presName="connectorText" presStyleLbl="sibTrans2D1" presStyleIdx="2" presStyleCnt="8"/>
      <dgm:spPr/>
    </dgm:pt>
    <dgm:pt modelId="{FFF68E21-AF98-4219-A94A-8744E7D6AB8A}" type="pres">
      <dgm:prSet presAssocID="{EC72DF43-4570-4247-8651-2A78BC65EBDA}" presName="node" presStyleLbl="node1" presStyleIdx="3" presStyleCnt="8">
        <dgm:presLayoutVars>
          <dgm:bulletEnabled val="1"/>
        </dgm:presLayoutVars>
      </dgm:prSet>
      <dgm:spPr/>
    </dgm:pt>
    <dgm:pt modelId="{2F687A37-27DA-4A49-88F6-479D09ADEE91}" type="pres">
      <dgm:prSet presAssocID="{FB90A0D3-DBD1-4193-9E29-01E47EED1B04}" presName="sibTrans" presStyleLbl="sibTrans2D1" presStyleIdx="3" presStyleCnt="8"/>
      <dgm:spPr/>
    </dgm:pt>
    <dgm:pt modelId="{BE7902F4-A007-4F3C-A711-DEE91F9616D2}" type="pres">
      <dgm:prSet presAssocID="{FB90A0D3-DBD1-4193-9E29-01E47EED1B04}" presName="connectorText" presStyleLbl="sibTrans2D1" presStyleIdx="3" presStyleCnt="8"/>
      <dgm:spPr/>
    </dgm:pt>
    <dgm:pt modelId="{266448DA-E7D8-4168-BDC0-FA540468A3EA}" type="pres">
      <dgm:prSet presAssocID="{CC28755A-8DEC-4681-BB8B-607A87C39109}" presName="node" presStyleLbl="node1" presStyleIdx="4" presStyleCnt="8">
        <dgm:presLayoutVars>
          <dgm:bulletEnabled val="1"/>
        </dgm:presLayoutVars>
      </dgm:prSet>
      <dgm:spPr/>
    </dgm:pt>
    <dgm:pt modelId="{38BD5DD9-3B0E-498D-9F19-FEF01AF1346A}" type="pres">
      <dgm:prSet presAssocID="{4AF486A5-A435-4358-8D15-EB5C13CF7824}" presName="sibTrans" presStyleLbl="sibTrans2D1" presStyleIdx="4" presStyleCnt="8"/>
      <dgm:spPr/>
    </dgm:pt>
    <dgm:pt modelId="{6B7B58FC-1AC6-45EE-A3CB-00CC4C75DCE5}" type="pres">
      <dgm:prSet presAssocID="{4AF486A5-A435-4358-8D15-EB5C13CF7824}" presName="connectorText" presStyleLbl="sibTrans2D1" presStyleIdx="4" presStyleCnt="8"/>
      <dgm:spPr/>
    </dgm:pt>
    <dgm:pt modelId="{E483ED69-8438-43DA-905E-51C6328DE711}" type="pres">
      <dgm:prSet presAssocID="{C472298D-C25D-438F-8F95-B8FF52541A2A}" presName="node" presStyleLbl="node1" presStyleIdx="5" presStyleCnt="8">
        <dgm:presLayoutVars>
          <dgm:bulletEnabled val="1"/>
        </dgm:presLayoutVars>
      </dgm:prSet>
      <dgm:spPr/>
    </dgm:pt>
    <dgm:pt modelId="{D1826101-F44D-4D5D-A4FC-382B85A403A9}" type="pres">
      <dgm:prSet presAssocID="{17B55622-952C-4FCD-8F1E-8E2113483FA2}" presName="sibTrans" presStyleLbl="sibTrans2D1" presStyleIdx="5" presStyleCnt="8"/>
      <dgm:spPr/>
    </dgm:pt>
    <dgm:pt modelId="{DC18A5BC-6B14-4669-A37F-B6991DE60EF5}" type="pres">
      <dgm:prSet presAssocID="{17B55622-952C-4FCD-8F1E-8E2113483FA2}" presName="connectorText" presStyleLbl="sibTrans2D1" presStyleIdx="5" presStyleCnt="8"/>
      <dgm:spPr/>
    </dgm:pt>
    <dgm:pt modelId="{FC16B751-D71D-4E71-B56C-2374D0635337}" type="pres">
      <dgm:prSet presAssocID="{0A154EAF-7C41-4942-AB16-72901B2C0545}" presName="node" presStyleLbl="node1" presStyleIdx="6" presStyleCnt="8">
        <dgm:presLayoutVars>
          <dgm:bulletEnabled val="1"/>
        </dgm:presLayoutVars>
      </dgm:prSet>
      <dgm:spPr/>
    </dgm:pt>
    <dgm:pt modelId="{0ADEC4CD-77AC-40E2-857F-8DA9C657E02C}" type="pres">
      <dgm:prSet presAssocID="{045387E9-A7A3-4605-9953-80CBFAEF6F29}" presName="sibTrans" presStyleLbl="sibTrans2D1" presStyleIdx="6" presStyleCnt="8"/>
      <dgm:spPr/>
    </dgm:pt>
    <dgm:pt modelId="{9F9EE955-2AE9-4249-B79D-E1247FCAD0FB}" type="pres">
      <dgm:prSet presAssocID="{045387E9-A7A3-4605-9953-80CBFAEF6F29}" presName="connectorText" presStyleLbl="sibTrans2D1" presStyleIdx="6" presStyleCnt="8"/>
      <dgm:spPr/>
    </dgm:pt>
    <dgm:pt modelId="{B7264B74-9424-4368-9C50-1F7D5FBDD92E}" type="pres">
      <dgm:prSet presAssocID="{707FF195-47DC-47AF-B818-81D1C01D845A}" presName="node" presStyleLbl="node1" presStyleIdx="7" presStyleCnt="8">
        <dgm:presLayoutVars>
          <dgm:bulletEnabled val="1"/>
        </dgm:presLayoutVars>
      </dgm:prSet>
      <dgm:spPr/>
    </dgm:pt>
    <dgm:pt modelId="{D47172C9-2C7A-4131-AEC3-A9D116B61EB4}" type="pres">
      <dgm:prSet presAssocID="{72CBA823-6C81-42DB-8942-99836764CDD9}" presName="sibTrans" presStyleLbl="sibTrans2D1" presStyleIdx="7" presStyleCnt="8"/>
      <dgm:spPr/>
    </dgm:pt>
    <dgm:pt modelId="{70DEE7C1-539C-4077-B8F2-27BE03725FA0}" type="pres">
      <dgm:prSet presAssocID="{72CBA823-6C81-42DB-8942-99836764CDD9}" presName="connectorText" presStyleLbl="sibTrans2D1" presStyleIdx="7" presStyleCnt="8"/>
      <dgm:spPr/>
    </dgm:pt>
  </dgm:ptLst>
  <dgm:cxnLst>
    <dgm:cxn modelId="{48D5D308-F877-403D-B6F5-999ED031DE14}" type="presOf" srcId="{0A154EAF-7C41-4942-AB16-72901B2C0545}" destId="{FC16B751-D71D-4E71-B56C-2374D0635337}" srcOrd="0" destOrd="0" presId="urn:microsoft.com/office/officeart/2005/8/layout/cycle2"/>
    <dgm:cxn modelId="{75BCFD08-B68B-48AE-8870-BEEEAB435B6B}" type="presOf" srcId="{E67E1C24-9923-406B-AFDD-4CA7F2141C60}" destId="{44268CA4-3AD3-47DE-B0EE-0A564AF73B68}" srcOrd="0" destOrd="0" presId="urn:microsoft.com/office/officeart/2005/8/layout/cycle2"/>
    <dgm:cxn modelId="{DC7A5E1D-F07C-4B36-89E5-DD6C3FA76A2C}" type="presOf" srcId="{4AF486A5-A435-4358-8D15-EB5C13CF7824}" destId="{6B7B58FC-1AC6-45EE-A3CB-00CC4C75DCE5}" srcOrd="1" destOrd="0" presId="urn:microsoft.com/office/officeart/2005/8/layout/cycle2"/>
    <dgm:cxn modelId="{9D5D1C23-7232-4A6C-B5CA-4FF174D41AA6}" type="presOf" srcId="{1E84AB63-4B53-4B29-AAA8-1FA01D24D9D0}" destId="{CB97733D-5063-44DF-9D12-8D9E3E886FFA}" srcOrd="1" destOrd="0" presId="urn:microsoft.com/office/officeart/2005/8/layout/cycle2"/>
    <dgm:cxn modelId="{120DF925-94EA-45FE-B97B-6AF96563032E}" type="presOf" srcId="{1E84AB63-4B53-4B29-AAA8-1FA01D24D9D0}" destId="{2C5FB5A3-3AA2-4E18-9A93-6424311B2334}" srcOrd="0" destOrd="0" presId="urn:microsoft.com/office/officeart/2005/8/layout/cycle2"/>
    <dgm:cxn modelId="{62C39D2B-36DF-472F-A960-E77A4E64F133}" srcId="{29783DB3-9965-42D9-B331-68C3672EF5EA}" destId="{CC28755A-8DEC-4681-BB8B-607A87C39109}" srcOrd="4" destOrd="0" parTransId="{8BB01011-6920-4C4E-916A-4A3BE625E40A}" sibTransId="{4AF486A5-A435-4358-8D15-EB5C13CF7824}"/>
    <dgm:cxn modelId="{2AB6172F-63F8-4C84-B3D6-C6B11332D084}" type="presOf" srcId="{F5BBD7F6-5890-475C-86B0-8007BE742FFA}" destId="{AED8529C-EFA1-40E7-A20A-61B3A3D5D77E}" srcOrd="0" destOrd="0" presId="urn:microsoft.com/office/officeart/2005/8/layout/cycle2"/>
    <dgm:cxn modelId="{988A4134-571A-42C5-9F30-DCB5555E1630}" type="presOf" srcId="{761DA46D-871D-467A-9942-A1325DA9E0A6}" destId="{AFFF4D0D-1C99-4CAC-85B8-AB9B46FD9CA0}" srcOrd="1" destOrd="0" presId="urn:microsoft.com/office/officeart/2005/8/layout/cycle2"/>
    <dgm:cxn modelId="{E5D94C37-C4CC-483E-9A94-72F65C0EA6E6}" srcId="{29783DB3-9965-42D9-B331-68C3672EF5EA}" destId="{E67E1C24-9923-406B-AFDD-4CA7F2141C60}" srcOrd="2" destOrd="0" parTransId="{7E623A0E-92DC-45E0-9751-F3CBA428B289}" sibTransId="{B2888E40-DEBC-4F5F-B013-941C9CAAAD1E}"/>
    <dgm:cxn modelId="{9CB83744-5783-496A-A5F6-F17F9000D824}" srcId="{29783DB3-9965-42D9-B331-68C3672EF5EA}" destId="{0A154EAF-7C41-4942-AB16-72901B2C0545}" srcOrd="6" destOrd="0" parTransId="{85D0E154-D045-4C41-A7BF-78E11AEF1BC5}" sibTransId="{045387E9-A7A3-4605-9953-80CBFAEF6F29}"/>
    <dgm:cxn modelId="{B3F37A66-A317-4E07-BBF1-4019A97BDDB2}" type="presOf" srcId="{FB90A0D3-DBD1-4193-9E29-01E47EED1B04}" destId="{BE7902F4-A007-4F3C-A711-DEE91F9616D2}" srcOrd="1" destOrd="0" presId="urn:microsoft.com/office/officeart/2005/8/layout/cycle2"/>
    <dgm:cxn modelId="{237F0B68-AF81-4C46-8730-A7B8D826E25B}" srcId="{29783DB3-9965-42D9-B331-68C3672EF5EA}" destId="{707FF195-47DC-47AF-B818-81D1C01D845A}" srcOrd="7" destOrd="0" parTransId="{253C64F4-59C9-4AC9-8C0D-4E1CF2E797B7}" sibTransId="{72CBA823-6C81-42DB-8942-99836764CDD9}"/>
    <dgm:cxn modelId="{02732968-6E67-4965-BFEE-F4394B99714F}" type="presOf" srcId="{4AF486A5-A435-4358-8D15-EB5C13CF7824}" destId="{38BD5DD9-3B0E-498D-9F19-FEF01AF1346A}" srcOrd="0" destOrd="0" presId="urn:microsoft.com/office/officeart/2005/8/layout/cycle2"/>
    <dgm:cxn modelId="{02FCCE6C-D3A3-4163-AB9E-C2C19768675D}" srcId="{29783DB3-9965-42D9-B331-68C3672EF5EA}" destId="{C472298D-C25D-438F-8F95-B8FF52541A2A}" srcOrd="5" destOrd="0" parTransId="{F663D93E-040F-4C37-8F38-583166C3D3E2}" sibTransId="{17B55622-952C-4FCD-8F1E-8E2113483FA2}"/>
    <dgm:cxn modelId="{7D48F573-E5D3-4B72-991B-017FE4AD76D5}" srcId="{29783DB3-9965-42D9-B331-68C3672EF5EA}" destId="{EC72DF43-4570-4247-8651-2A78BC65EBDA}" srcOrd="3" destOrd="0" parTransId="{99040785-D2A5-4587-AF8B-E21BEAFB6EB6}" sibTransId="{FB90A0D3-DBD1-4193-9E29-01E47EED1B04}"/>
    <dgm:cxn modelId="{B5D75B74-C929-4357-A07E-FE94774C188D}" type="presOf" srcId="{B2888E40-DEBC-4F5F-B013-941C9CAAAD1E}" destId="{A4CE0D42-A2D7-4961-9671-8232898537ED}" srcOrd="1" destOrd="0" presId="urn:microsoft.com/office/officeart/2005/8/layout/cycle2"/>
    <dgm:cxn modelId="{F2A90675-F17E-420F-9CC5-49FE38ACA5F0}" type="presOf" srcId="{045387E9-A7A3-4605-9953-80CBFAEF6F29}" destId="{9F9EE955-2AE9-4249-B79D-E1247FCAD0FB}" srcOrd="1" destOrd="0" presId="urn:microsoft.com/office/officeart/2005/8/layout/cycle2"/>
    <dgm:cxn modelId="{EFD97956-26A9-4D5B-941F-2AD4C0BC7780}" type="presOf" srcId="{CC28755A-8DEC-4681-BB8B-607A87C39109}" destId="{266448DA-E7D8-4168-BDC0-FA540468A3EA}" srcOrd="0" destOrd="0" presId="urn:microsoft.com/office/officeart/2005/8/layout/cycle2"/>
    <dgm:cxn modelId="{46C94657-1B5A-43B9-A60D-95C1C5F3A1C9}" type="presOf" srcId="{045387E9-A7A3-4605-9953-80CBFAEF6F29}" destId="{0ADEC4CD-77AC-40E2-857F-8DA9C657E02C}" srcOrd="0" destOrd="0" presId="urn:microsoft.com/office/officeart/2005/8/layout/cycle2"/>
    <dgm:cxn modelId="{EABC588A-AE37-4B63-BB58-6DED48929ABE}" type="presOf" srcId="{07C6372D-7E17-4F9E-BFB1-D92A6D7EDD7B}" destId="{9553DC37-F26E-4E2A-897B-9BA7EF119DC5}" srcOrd="0" destOrd="0" presId="urn:microsoft.com/office/officeart/2005/8/layout/cycle2"/>
    <dgm:cxn modelId="{7EDEE490-0590-4821-BA8B-1A675FE1C879}" type="presOf" srcId="{72CBA823-6C81-42DB-8942-99836764CDD9}" destId="{70DEE7C1-539C-4077-B8F2-27BE03725FA0}" srcOrd="1" destOrd="0" presId="urn:microsoft.com/office/officeart/2005/8/layout/cycle2"/>
    <dgm:cxn modelId="{CCB22499-4B2C-4676-A9FD-C2638F3A7127}" type="presOf" srcId="{761DA46D-871D-467A-9942-A1325DA9E0A6}" destId="{23D46418-68F5-4917-83B1-EEFFD96E7C1B}" srcOrd="0" destOrd="0" presId="urn:microsoft.com/office/officeart/2005/8/layout/cycle2"/>
    <dgm:cxn modelId="{44F455A9-B8BE-4024-8705-8DBA1594F591}" type="presOf" srcId="{FB90A0D3-DBD1-4193-9E29-01E47EED1B04}" destId="{2F687A37-27DA-4A49-88F6-479D09ADEE91}" srcOrd="0" destOrd="0" presId="urn:microsoft.com/office/officeart/2005/8/layout/cycle2"/>
    <dgm:cxn modelId="{E7553FAF-4FB4-483E-A4BA-B6BBC93F3CF9}" type="presOf" srcId="{707FF195-47DC-47AF-B818-81D1C01D845A}" destId="{B7264B74-9424-4368-9C50-1F7D5FBDD92E}" srcOrd="0" destOrd="0" presId="urn:microsoft.com/office/officeart/2005/8/layout/cycle2"/>
    <dgm:cxn modelId="{3E3494B2-F6B3-4AB4-84F2-E2A46E3E3A5C}" type="presOf" srcId="{29783DB3-9965-42D9-B331-68C3672EF5EA}" destId="{6E5263CE-391D-4A33-84CE-82232E2B582F}" srcOrd="0" destOrd="0" presId="urn:microsoft.com/office/officeart/2005/8/layout/cycle2"/>
    <dgm:cxn modelId="{FEDCB3BD-701A-4BA1-A7BD-9BC2C7DC0B69}" type="presOf" srcId="{C472298D-C25D-438F-8F95-B8FF52541A2A}" destId="{E483ED69-8438-43DA-905E-51C6328DE711}" srcOrd="0" destOrd="0" presId="urn:microsoft.com/office/officeart/2005/8/layout/cycle2"/>
    <dgm:cxn modelId="{C74685C5-80EE-4F84-B082-7CF50847487B}" type="presOf" srcId="{72CBA823-6C81-42DB-8942-99836764CDD9}" destId="{D47172C9-2C7A-4131-AEC3-A9D116B61EB4}" srcOrd="0" destOrd="0" presId="urn:microsoft.com/office/officeart/2005/8/layout/cycle2"/>
    <dgm:cxn modelId="{5C166BCA-089A-4E4A-B17F-0EDC99EA9625}" srcId="{29783DB3-9965-42D9-B331-68C3672EF5EA}" destId="{F5BBD7F6-5890-475C-86B0-8007BE742FFA}" srcOrd="0" destOrd="0" parTransId="{BD0B1416-1EF5-4DCD-8DC0-8F95B7ADB3F6}" sibTransId="{761DA46D-871D-467A-9942-A1325DA9E0A6}"/>
    <dgm:cxn modelId="{2485C0D3-9574-48C6-AD1C-0F0B6AAD6867}" srcId="{29783DB3-9965-42D9-B331-68C3672EF5EA}" destId="{07C6372D-7E17-4F9E-BFB1-D92A6D7EDD7B}" srcOrd="1" destOrd="0" parTransId="{2BC22F9D-9E93-40DF-B631-E91156D6D90A}" sibTransId="{1E84AB63-4B53-4B29-AAA8-1FA01D24D9D0}"/>
    <dgm:cxn modelId="{0A3C73DD-2411-4B8E-8D00-6D2DD2045E17}" type="presOf" srcId="{B2888E40-DEBC-4F5F-B013-941C9CAAAD1E}" destId="{79FEB459-8AD4-467F-A9C4-404480A6DB57}" srcOrd="0" destOrd="0" presId="urn:microsoft.com/office/officeart/2005/8/layout/cycle2"/>
    <dgm:cxn modelId="{01076CDE-D7E9-4A56-BD86-E207178D34D6}" type="presOf" srcId="{EC72DF43-4570-4247-8651-2A78BC65EBDA}" destId="{FFF68E21-AF98-4219-A94A-8744E7D6AB8A}" srcOrd="0" destOrd="0" presId="urn:microsoft.com/office/officeart/2005/8/layout/cycle2"/>
    <dgm:cxn modelId="{E76D0FE9-19F2-4F66-A1CC-E1C0B02A4A99}" type="presOf" srcId="{17B55622-952C-4FCD-8F1E-8E2113483FA2}" destId="{D1826101-F44D-4D5D-A4FC-382B85A403A9}" srcOrd="0" destOrd="0" presId="urn:microsoft.com/office/officeart/2005/8/layout/cycle2"/>
    <dgm:cxn modelId="{694096ED-07B0-4FBE-89B3-C8F2FBB28EC7}" type="presOf" srcId="{17B55622-952C-4FCD-8F1E-8E2113483FA2}" destId="{DC18A5BC-6B14-4669-A37F-B6991DE60EF5}" srcOrd="1" destOrd="0" presId="urn:microsoft.com/office/officeart/2005/8/layout/cycle2"/>
    <dgm:cxn modelId="{4301CB2B-2975-450D-888F-5DD512766473}" type="presParOf" srcId="{6E5263CE-391D-4A33-84CE-82232E2B582F}" destId="{AED8529C-EFA1-40E7-A20A-61B3A3D5D77E}" srcOrd="0" destOrd="0" presId="urn:microsoft.com/office/officeart/2005/8/layout/cycle2"/>
    <dgm:cxn modelId="{E094FD20-FA31-4BBC-9BFF-FE2777EA88B4}" type="presParOf" srcId="{6E5263CE-391D-4A33-84CE-82232E2B582F}" destId="{23D46418-68F5-4917-83B1-EEFFD96E7C1B}" srcOrd="1" destOrd="0" presId="urn:microsoft.com/office/officeart/2005/8/layout/cycle2"/>
    <dgm:cxn modelId="{AEE0BCA2-F7D6-434A-B9D8-7A2212A182FC}" type="presParOf" srcId="{23D46418-68F5-4917-83B1-EEFFD96E7C1B}" destId="{AFFF4D0D-1C99-4CAC-85B8-AB9B46FD9CA0}" srcOrd="0" destOrd="0" presId="urn:microsoft.com/office/officeart/2005/8/layout/cycle2"/>
    <dgm:cxn modelId="{B58F5D96-3530-4492-83C4-FAAC1C07490A}" type="presParOf" srcId="{6E5263CE-391D-4A33-84CE-82232E2B582F}" destId="{9553DC37-F26E-4E2A-897B-9BA7EF119DC5}" srcOrd="2" destOrd="0" presId="urn:microsoft.com/office/officeart/2005/8/layout/cycle2"/>
    <dgm:cxn modelId="{E0DD8C76-DED8-4D65-AD38-31DF6FC7249C}" type="presParOf" srcId="{6E5263CE-391D-4A33-84CE-82232E2B582F}" destId="{2C5FB5A3-3AA2-4E18-9A93-6424311B2334}" srcOrd="3" destOrd="0" presId="urn:microsoft.com/office/officeart/2005/8/layout/cycle2"/>
    <dgm:cxn modelId="{2C44D85B-9D52-449D-9FAE-CB408DED2BF1}" type="presParOf" srcId="{2C5FB5A3-3AA2-4E18-9A93-6424311B2334}" destId="{CB97733D-5063-44DF-9D12-8D9E3E886FFA}" srcOrd="0" destOrd="0" presId="urn:microsoft.com/office/officeart/2005/8/layout/cycle2"/>
    <dgm:cxn modelId="{48E03732-5D67-4BFC-A4CA-3FE20045BBD2}" type="presParOf" srcId="{6E5263CE-391D-4A33-84CE-82232E2B582F}" destId="{44268CA4-3AD3-47DE-B0EE-0A564AF73B68}" srcOrd="4" destOrd="0" presId="urn:microsoft.com/office/officeart/2005/8/layout/cycle2"/>
    <dgm:cxn modelId="{DDEA580F-5FC3-40D4-8511-10CA55DA5124}" type="presParOf" srcId="{6E5263CE-391D-4A33-84CE-82232E2B582F}" destId="{79FEB459-8AD4-467F-A9C4-404480A6DB57}" srcOrd="5" destOrd="0" presId="urn:microsoft.com/office/officeart/2005/8/layout/cycle2"/>
    <dgm:cxn modelId="{08FA0621-C179-4C2E-B2EF-B00F418AC26D}" type="presParOf" srcId="{79FEB459-8AD4-467F-A9C4-404480A6DB57}" destId="{A4CE0D42-A2D7-4961-9671-8232898537ED}" srcOrd="0" destOrd="0" presId="urn:microsoft.com/office/officeart/2005/8/layout/cycle2"/>
    <dgm:cxn modelId="{6DF776D7-E8EB-475E-8962-578EAD171FF9}" type="presParOf" srcId="{6E5263CE-391D-4A33-84CE-82232E2B582F}" destId="{FFF68E21-AF98-4219-A94A-8744E7D6AB8A}" srcOrd="6" destOrd="0" presId="urn:microsoft.com/office/officeart/2005/8/layout/cycle2"/>
    <dgm:cxn modelId="{9355B9BF-E314-41B9-8EE1-BEEC36BF4957}" type="presParOf" srcId="{6E5263CE-391D-4A33-84CE-82232E2B582F}" destId="{2F687A37-27DA-4A49-88F6-479D09ADEE91}" srcOrd="7" destOrd="0" presId="urn:microsoft.com/office/officeart/2005/8/layout/cycle2"/>
    <dgm:cxn modelId="{4E80588A-8B32-4C22-9B4E-8C61D5DF2CFA}" type="presParOf" srcId="{2F687A37-27DA-4A49-88F6-479D09ADEE91}" destId="{BE7902F4-A007-4F3C-A711-DEE91F9616D2}" srcOrd="0" destOrd="0" presId="urn:microsoft.com/office/officeart/2005/8/layout/cycle2"/>
    <dgm:cxn modelId="{F5B18026-588C-43C1-B602-3ABDFB27B607}" type="presParOf" srcId="{6E5263CE-391D-4A33-84CE-82232E2B582F}" destId="{266448DA-E7D8-4168-BDC0-FA540468A3EA}" srcOrd="8" destOrd="0" presId="urn:microsoft.com/office/officeart/2005/8/layout/cycle2"/>
    <dgm:cxn modelId="{D1DFDCF0-1879-4882-9930-7C8E03CBFA4B}" type="presParOf" srcId="{6E5263CE-391D-4A33-84CE-82232E2B582F}" destId="{38BD5DD9-3B0E-498D-9F19-FEF01AF1346A}" srcOrd="9" destOrd="0" presId="urn:microsoft.com/office/officeart/2005/8/layout/cycle2"/>
    <dgm:cxn modelId="{339EF894-6859-4650-AEC8-A81513E18345}" type="presParOf" srcId="{38BD5DD9-3B0E-498D-9F19-FEF01AF1346A}" destId="{6B7B58FC-1AC6-45EE-A3CB-00CC4C75DCE5}" srcOrd="0" destOrd="0" presId="urn:microsoft.com/office/officeart/2005/8/layout/cycle2"/>
    <dgm:cxn modelId="{218BAF73-2491-480E-B50E-460F29F8674C}" type="presParOf" srcId="{6E5263CE-391D-4A33-84CE-82232E2B582F}" destId="{E483ED69-8438-43DA-905E-51C6328DE711}" srcOrd="10" destOrd="0" presId="urn:microsoft.com/office/officeart/2005/8/layout/cycle2"/>
    <dgm:cxn modelId="{7E8E5F3B-705A-48EB-8337-88492B6FD32E}" type="presParOf" srcId="{6E5263CE-391D-4A33-84CE-82232E2B582F}" destId="{D1826101-F44D-4D5D-A4FC-382B85A403A9}" srcOrd="11" destOrd="0" presId="urn:microsoft.com/office/officeart/2005/8/layout/cycle2"/>
    <dgm:cxn modelId="{E8C9FAA1-F9AA-4E47-9FFF-082268AA215A}" type="presParOf" srcId="{D1826101-F44D-4D5D-A4FC-382B85A403A9}" destId="{DC18A5BC-6B14-4669-A37F-B6991DE60EF5}" srcOrd="0" destOrd="0" presId="urn:microsoft.com/office/officeart/2005/8/layout/cycle2"/>
    <dgm:cxn modelId="{66B3F57F-AE89-4102-A86B-E17E9555F581}" type="presParOf" srcId="{6E5263CE-391D-4A33-84CE-82232E2B582F}" destId="{FC16B751-D71D-4E71-B56C-2374D0635337}" srcOrd="12" destOrd="0" presId="urn:microsoft.com/office/officeart/2005/8/layout/cycle2"/>
    <dgm:cxn modelId="{5C537630-8A03-4D11-9B11-9C1E01C30E00}" type="presParOf" srcId="{6E5263CE-391D-4A33-84CE-82232E2B582F}" destId="{0ADEC4CD-77AC-40E2-857F-8DA9C657E02C}" srcOrd="13" destOrd="0" presId="urn:microsoft.com/office/officeart/2005/8/layout/cycle2"/>
    <dgm:cxn modelId="{9C003B37-8593-4965-A370-C67D2C822CB4}" type="presParOf" srcId="{0ADEC4CD-77AC-40E2-857F-8DA9C657E02C}" destId="{9F9EE955-2AE9-4249-B79D-E1247FCAD0FB}" srcOrd="0" destOrd="0" presId="urn:microsoft.com/office/officeart/2005/8/layout/cycle2"/>
    <dgm:cxn modelId="{18E71FC9-D517-4479-B3F1-65C8604AD010}" type="presParOf" srcId="{6E5263CE-391D-4A33-84CE-82232E2B582F}" destId="{B7264B74-9424-4368-9C50-1F7D5FBDD92E}" srcOrd="14" destOrd="0" presId="urn:microsoft.com/office/officeart/2005/8/layout/cycle2"/>
    <dgm:cxn modelId="{470C6EB4-4ECA-4CA5-A506-A6EEF7EFA7F1}" type="presParOf" srcId="{6E5263CE-391D-4A33-84CE-82232E2B582F}" destId="{D47172C9-2C7A-4131-AEC3-A9D116B61EB4}" srcOrd="15" destOrd="0" presId="urn:microsoft.com/office/officeart/2005/8/layout/cycle2"/>
    <dgm:cxn modelId="{BF9E020B-A14F-476C-8B85-939B37AD082A}" type="presParOf" srcId="{D47172C9-2C7A-4131-AEC3-A9D116B61EB4}" destId="{70DEE7C1-539C-4077-B8F2-27BE03725FA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783DB3-9965-42D9-B331-68C3672EF5EA}" type="doc">
      <dgm:prSet loTypeId="urn:microsoft.com/office/officeart/2009/layout/ReverseList" loCatId="relationship" qsTypeId="urn:microsoft.com/office/officeart/2005/8/quickstyle/simple5" qsCatId="simple" csTypeId="urn:microsoft.com/office/officeart/2005/8/colors/colorful2" csCatId="colorful" phldr="1"/>
      <dgm:spPr/>
      <dgm:t>
        <a:bodyPr/>
        <a:lstStyle/>
        <a:p>
          <a:endParaRPr lang="en-US"/>
        </a:p>
      </dgm:t>
    </dgm:pt>
    <dgm:pt modelId="{C472298D-C25D-438F-8F95-B8FF52541A2A}">
      <dgm:prSet custT="1"/>
      <dgm:spPr/>
      <dgm:t>
        <a:bodyPr/>
        <a:lstStyle/>
        <a:p>
          <a:r>
            <a:rPr lang="en-US" sz="2100" dirty="0"/>
            <a:t>Typical Incidents RCA</a:t>
          </a:r>
        </a:p>
        <a:p>
          <a:r>
            <a:rPr lang="en-US" sz="1200" dirty="0"/>
            <a:t> - Login Failure Routing</a:t>
          </a:r>
        </a:p>
        <a:p>
          <a:r>
            <a:rPr lang="en-US" sz="1200" dirty="0"/>
            <a:t> - Availability Loss</a:t>
          </a:r>
        </a:p>
        <a:p>
          <a:r>
            <a:rPr lang="en-US" sz="1200" dirty="0"/>
            <a:t> - Log Full </a:t>
          </a:r>
        </a:p>
        <a:p>
          <a:r>
            <a:rPr lang="en-US" sz="1200" dirty="0"/>
            <a:t> - CRI </a:t>
          </a:r>
          <a:r>
            <a:rPr lang="en-US" sz="1050" dirty="0"/>
            <a:t>(Customer Reported)</a:t>
          </a:r>
        </a:p>
      </dgm:t>
    </dgm:pt>
    <dgm:pt modelId="{F663D93E-040F-4C37-8F38-583166C3D3E2}" type="parTrans" cxnId="{02FCCE6C-D3A3-4163-AB9E-C2C19768675D}">
      <dgm:prSet/>
      <dgm:spPr/>
      <dgm:t>
        <a:bodyPr/>
        <a:lstStyle/>
        <a:p>
          <a:endParaRPr lang="en-US"/>
        </a:p>
      </dgm:t>
    </dgm:pt>
    <dgm:pt modelId="{17B55622-952C-4FCD-8F1E-8E2113483FA2}" type="sibTrans" cxnId="{02FCCE6C-D3A3-4163-AB9E-C2C19768675D}">
      <dgm:prSet/>
      <dgm:spPr/>
      <dgm:t>
        <a:bodyPr/>
        <a:lstStyle/>
        <a:p>
          <a:endParaRPr lang="en-US"/>
        </a:p>
      </dgm:t>
    </dgm:pt>
    <dgm:pt modelId="{0A154EAF-7C41-4942-AB16-72901B2C0545}">
      <dgm:prSet custT="1"/>
      <dgm:spPr/>
      <dgm:t>
        <a:bodyPr/>
        <a:lstStyle/>
        <a:p>
          <a:r>
            <a:rPr lang="en-US" sz="2100" dirty="0"/>
            <a:t>Follow up Investigations</a:t>
          </a:r>
        </a:p>
        <a:p>
          <a:r>
            <a:rPr lang="en-US" sz="1200" dirty="0"/>
            <a:t>Perform investigations on Bot repair actions to find out the reasons for incident creation instead of or in-spite of mitigation steps.</a:t>
          </a:r>
          <a:endParaRPr lang="en-US" sz="2100" dirty="0"/>
        </a:p>
      </dgm:t>
    </dgm:pt>
    <dgm:pt modelId="{85D0E154-D045-4C41-A7BF-78E11AEF1BC5}" type="parTrans" cxnId="{9CB83744-5783-496A-A5F6-F17F9000D824}">
      <dgm:prSet/>
      <dgm:spPr/>
      <dgm:t>
        <a:bodyPr/>
        <a:lstStyle/>
        <a:p>
          <a:endParaRPr lang="en-US"/>
        </a:p>
      </dgm:t>
    </dgm:pt>
    <dgm:pt modelId="{045387E9-A7A3-4605-9953-80CBFAEF6F29}" type="sibTrans" cxnId="{9CB83744-5783-496A-A5F6-F17F9000D824}">
      <dgm:prSet/>
      <dgm:spPr/>
      <dgm:t>
        <a:bodyPr/>
        <a:lstStyle/>
        <a:p>
          <a:endParaRPr lang="en-US"/>
        </a:p>
      </dgm:t>
    </dgm:pt>
    <dgm:pt modelId="{5D43670F-9E92-4332-B67A-4189B0128EB3}" type="pres">
      <dgm:prSet presAssocID="{29783DB3-9965-42D9-B331-68C3672EF5EA}" presName="Name0" presStyleCnt="0">
        <dgm:presLayoutVars>
          <dgm:chMax val="2"/>
          <dgm:chPref val="2"/>
          <dgm:animLvl val="lvl"/>
        </dgm:presLayoutVars>
      </dgm:prSet>
      <dgm:spPr/>
    </dgm:pt>
    <dgm:pt modelId="{3C476729-903F-42B4-9209-8EB2B3A75392}" type="pres">
      <dgm:prSet presAssocID="{29783DB3-9965-42D9-B331-68C3672EF5EA}" presName="LeftText" presStyleLbl="revTx" presStyleIdx="0" presStyleCnt="0">
        <dgm:presLayoutVars>
          <dgm:bulletEnabled val="1"/>
        </dgm:presLayoutVars>
      </dgm:prSet>
      <dgm:spPr/>
    </dgm:pt>
    <dgm:pt modelId="{E3B72568-5C5F-4C87-9F27-29707F25AEBA}" type="pres">
      <dgm:prSet presAssocID="{29783DB3-9965-42D9-B331-68C3672EF5EA}" presName="LeftNode" presStyleLbl="bgImgPlace1" presStyleIdx="0" presStyleCnt="2">
        <dgm:presLayoutVars>
          <dgm:chMax val="2"/>
          <dgm:chPref val="2"/>
        </dgm:presLayoutVars>
      </dgm:prSet>
      <dgm:spPr/>
    </dgm:pt>
    <dgm:pt modelId="{4BF75898-B544-4E35-8D21-BEC0B6C7F53E}" type="pres">
      <dgm:prSet presAssocID="{29783DB3-9965-42D9-B331-68C3672EF5EA}" presName="RightText" presStyleLbl="revTx" presStyleIdx="0" presStyleCnt="0">
        <dgm:presLayoutVars>
          <dgm:bulletEnabled val="1"/>
        </dgm:presLayoutVars>
      </dgm:prSet>
      <dgm:spPr/>
    </dgm:pt>
    <dgm:pt modelId="{00680889-9BAA-4135-8334-BBF45C7D336F}" type="pres">
      <dgm:prSet presAssocID="{29783DB3-9965-42D9-B331-68C3672EF5EA}" presName="RightNode" presStyleLbl="bgImgPlace1" presStyleIdx="1" presStyleCnt="2">
        <dgm:presLayoutVars>
          <dgm:chMax val="0"/>
          <dgm:chPref val="0"/>
        </dgm:presLayoutVars>
      </dgm:prSet>
      <dgm:spPr/>
    </dgm:pt>
    <dgm:pt modelId="{C03F1C9C-CFA4-4112-AFBE-B9A640867B3C}" type="pres">
      <dgm:prSet presAssocID="{29783DB3-9965-42D9-B331-68C3672EF5EA}" presName="TopArrow" presStyleLbl="node1" presStyleIdx="0" presStyleCnt="2"/>
      <dgm:spPr/>
    </dgm:pt>
    <dgm:pt modelId="{88287A44-3B9F-4086-9929-5CBB846416EC}" type="pres">
      <dgm:prSet presAssocID="{29783DB3-9965-42D9-B331-68C3672EF5EA}" presName="BottomArrow" presStyleLbl="node1" presStyleIdx="1" presStyleCnt="2"/>
      <dgm:spPr/>
    </dgm:pt>
  </dgm:ptLst>
  <dgm:cxnLst>
    <dgm:cxn modelId="{9CB83744-5783-496A-A5F6-F17F9000D824}" srcId="{29783DB3-9965-42D9-B331-68C3672EF5EA}" destId="{0A154EAF-7C41-4942-AB16-72901B2C0545}" srcOrd="1" destOrd="0" parTransId="{85D0E154-D045-4C41-A7BF-78E11AEF1BC5}" sibTransId="{045387E9-A7A3-4605-9953-80CBFAEF6F29}"/>
    <dgm:cxn modelId="{02FCCE6C-D3A3-4163-AB9E-C2C19768675D}" srcId="{29783DB3-9965-42D9-B331-68C3672EF5EA}" destId="{C472298D-C25D-438F-8F95-B8FF52541A2A}" srcOrd="0" destOrd="0" parTransId="{F663D93E-040F-4C37-8F38-583166C3D3E2}" sibTransId="{17B55622-952C-4FCD-8F1E-8E2113483FA2}"/>
    <dgm:cxn modelId="{D4D3208E-FE2A-4ADF-BEC3-F28EF9B4B17C}" type="presOf" srcId="{29783DB3-9965-42D9-B331-68C3672EF5EA}" destId="{5D43670F-9E92-4332-B67A-4189B0128EB3}" srcOrd="0" destOrd="0" presId="urn:microsoft.com/office/officeart/2009/layout/ReverseList"/>
    <dgm:cxn modelId="{360E20A5-F6C4-497B-958E-100B82BA94CA}" type="presOf" srcId="{0A154EAF-7C41-4942-AB16-72901B2C0545}" destId="{4BF75898-B544-4E35-8D21-BEC0B6C7F53E}" srcOrd="0" destOrd="0" presId="urn:microsoft.com/office/officeart/2009/layout/ReverseList"/>
    <dgm:cxn modelId="{5329FBB9-DC3C-41E0-94BE-2BACF5E72CDA}" type="presOf" srcId="{C472298D-C25D-438F-8F95-B8FF52541A2A}" destId="{E3B72568-5C5F-4C87-9F27-29707F25AEBA}" srcOrd="1" destOrd="0" presId="urn:microsoft.com/office/officeart/2009/layout/ReverseList"/>
    <dgm:cxn modelId="{477C99CD-884C-43A8-9E6B-5FFD7DCE185C}" type="presOf" srcId="{C472298D-C25D-438F-8F95-B8FF52541A2A}" destId="{3C476729-903F-42B4-9209-8EB2B3A75392}" srcOrd="0" destOrd="0" presId="urn:microsoft.com/office/officeart/2009/layout/ReverseList"/>
    <dgm:cxn modelId="{1942CADE-F3DB-4D7D-9476-0FB82E51F257}" type="presOf" srcId="{0A154EAF-7C41-4942-AB16-72901B2C0545}" destId="{00680889-9BAA-4135-8334-BBF45C7D336F}" srcOrd="1" destOrd="0" presId="urn:microsoft.com/office/officeart/2009/layout/ReverseList"/>
    <dgm:cxn modelId="{FF34BC95-4A06-4AF3-93CA-5A14EC48210B}" type="presParOf" srcId="{5D43670F-9E92-4332-B67A-4189B0128EB3}" destId="{3C476729-903F-42B4-9209-8EB2B3A75392}" srcOrd="0" destOrd="0" presId="urn:microsoft.com/office/officeart/2009/layout/ReverseList"/>
    <dgm:cxn modelId="{8FCAEF59-66C3-4DED-A798-CD7AE32D89E8}" type="presParOf" srcId="{5D43670F-9E92-4332-B67A-4189B0128EB3}" destId="{E3B72568-5C5F-4C87-9F27-29707F25AEBA}" srcOrd="1" destOrd="0" presId="urn:microsoft.com/office/officeart/2009/layout/ReverseList"/>
    <dgm:cxn modelId="{3CED29CD-07E2-4C1A-8E29-5E0DBD8C87D6}" type="presParOf" srcId="{5D43670F-9E92-4332-B67A-4189B0128EB3}" destId="{4BF75898-B544-4E35-8D21-BEC0B6C7F53E}" srcOrd="2" destOrd="0" presId="urn:microsoft.com/office/officeart/2009/layout/ReverseList"/>
    <dgm:cxn modelId="{39714FBC-A5B7-4E6D-BBD3-17540B9B02D3}" type="presParOf" srcId="{5D43670F-9E92-4332-B67A-4189B0128EB3}" destId="{00680889-9BAA-4135-8334-BBF45C7D336F}" srcOrd="3" destOrd="0" presId="urn:microsoft.com/office/officeart/2009/layout/ReverseList"/>
    <dgm:cxn modelId="{D0CD52DD-EDA4-4535-A566-6571AAB52088}" type="presParOf" srcId="{5D43670F-9E92-4332-B67A-4189B0128EB3}" destId="{C03F1C9C-CFA4-4112-AFBE-B9A640867B3C}" srcOrd="4" destOrd="0" presId="urn:microsoft.com/office/officeart/2009/layout/ReverseList"/>
    <dgm:cxn modelId="{9DF938E2-5AE5-4F8D-84BA-407560317A16}" type="presParOf" srcId="{5D43670F-9E92-4332-B67A-4189B0128EB3}" destId="{88287A44-3B9F-4086-9929-5CBB846416EC}"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783DB3-9965-42D9-B331-68C3672EF5EA}" type="doc">
      <dgm:prSet loTypeId="urn:microsoft.com/office/officeart/2005/8/layout/gear1" loCatId="process" qsTypeId="urn:microsoft.com/office/officeart/2005/8/quickstyle/simple5" qsCatId="simple" csTypeId="urn:microsoft.com/office/officeart/2005/8/colors/colorful2" csCatId="colorful" phldr="1"/>
      <dgm:spPr/>
      <dgm:t>
        <a:bodyPr/>
        <a:lstStyle/>
        <a:p>
          <a:endParaRPr lang="en-US"/>
        </a:p>
      </dgm:t>
    </dgm:pt>
    <dgm:pt modelId="{EC72DF43-4570-4247-8651-2A78BC65EBDA}">
      <dgm:prSet/>
      <dgm:spPr/>
      <dgm:t>
        <a:bodyPr/>
        <a:lstStyle/>
        <a:p>
          <a:r>
            <a:rPr lang="en-US" dirty="0"/>
            <a:t>Mitigations via CAS actions</a:t>
          </a:r>
        </a:p>
      </dgm:t>
    </dgm:pt>
    <dgm:pt modelId="{99040785-D2A5-4587-AF8B-E21BEAFB6EB6}" type="parTrans" cxnId="{7D48F573-E5D3-4B72-991B-017FE4AD76D5}">
      <dgm:prSet/>
      <dgm:spPr/>
      <dgm:t>
        <a:bodyPr/>
        <a:lstStyle/>
        <a:p>
          <a:endParaRPr lang="en-US"/>
        </a:p>
      </dgm:t>
    </dgm:pt>
    <dgm:pt modelId="{FB90A0D3-DBD1-4193-9E29-01E47EED1B04}" type="sibTrans" cxnId="{7D48F573-E5D3-4B72-991B-017FE4AD76D5}">
      <dgm:prSet/>
      <dgm:spPr/>
      <dgm:t>
        <a:bodyPr/>
        <a:lstStyle/>
        <a:p>
          <a:endParaRPr lang="en-US"/>
        </a:p>
      </dgm:t>
    </dgm:pt>
    <dgm:pt modelId="{CC28755A-8DEC-4681-BB8B-607A87C39109}">
      <dgm:prSet/>
      <dgm:spPr/>
      <dgm:t>
        <a:bodyPr/>
        <a:lstStyle/>
        <a:p>
          <a:r>
            <a:rPr lang="en-US" dirty="0"/>
            <a:t>MDS Bot Runner fixes/enhancements</a:t>
          </a:r>
        </a:p>
      </dgm:t>
    </dgm:pt>
    <dgm:pt modelId="{8BB01011-6920-4C4E-916A-4A3BE625E40A}" type="parTrans" cxnId="{62C39D2B-36DF-472F-A960-E77A4E64F133}">
      <dgm:prSet/>
      <dgm:spPr/>
      <dgm:t>
        <a:bodyPr/>
        <a:lstStyle/>
        <a:p>
          <a:endParaRPr lang="en-US"/>
        </a:p>
      </dgm:t>
    </dgm:pt>
    <dgm:pt modelId="{4AF486A5-A435-4358-8D15-EB5C13CF7824}" type="sibTrans" cxnId="{62C39D2B-36DF-472F-A960-E77A4E64F133}">
      <dgm:prSet/>
      <dgm:spPr/>
      <dgm:t>
        <a:bodyPr/>
        <a:lstStyle/>
        <a:p>
          <a:endParaRPr lang="en-US"/>
        </a:p>
      </dgm:t>
    </dgm:pt>
    <dgm:pt modelId="{707FF195-47DC-47AF-B818-81D1C01D845A}">
      <dgm:prSet/>
      <dgm:spPr/>
      <dgm:t>
        <a:bodyPr/>
        <a:lstStyle/>
        <a:p>
          <a:r>
            <a:rPr lang="en-US" dirty="0"/>
            <a:t>BotTroubleshooter Insights</a:t>
          </a:r>
        </a:p>
      </dgm:t>
    </dgm:pt>
    <dgm:pt modelId="{72CBA823-6C81-42DB-8942-99836764CDD9}" type="sibTrans" cxnId="{237F0B68-AF81-4C46-8730-A7B8D826E25B}">
      <dgm:prSet/>
      <dgm:spPr/>
      <dgm:t>
        <a:bodyPr/>
        <a:lstStyle/>
        <a:p>
          <a:endParaRPr lang="en-US"/>
        </a:p>
      </dgm:t>
    </dgm:pt>
    <dgm:pt modelId="{253C64F4-59C9-4AC9-8C0D-4E1CF2E797B7}" type="parTrans" cxnId="{237F0B68-AF81-4C46-8730-A7B8D826E25B}">
      <dgm:prSet/>
      <dgm:spPr/>
      <dgm:t>
        <a:bodyPr/>
        <a:lstStyle/>
        <a:p>
          <a:endParaRPr lang="en-US"/>
        </a:p>
      </dgm:t>
    </dgm:pt>
    <dgm:pt modelId="{9C927B85-E0C8-4F4F-B8CF-27F64BCD58B3}" type="pres">
      <dgm:prSet presAssocID="{29783DB3-9965-42D9-B331-68C3672EF5EA}" presName="composite" presStyleCnt="0">
        <dgm:presLayoutVars>
          <dgm:chMax val="3"/>
          <dgm:animLvl val="lvl"/>
          <dgm:resizeHandles val="exact"/>
        </dgm:presLayoutVars>
      </dgm:prSet>
      <dgm:spPr/>
    </dgm:pt>
    <dgm:pt modelId="{AC3F1FA3-F390-48A4-A640-79355CAE84F5}" type="pres">
      <dgm:prSet presAssocID="{EC72DF43-4570-4247-8651-2A78BC65EBDA}" presName="gear1" presStyleLbl="node1" presStyleIdx="0" presStyleCnt="3">
        <dgm:presLayoutVars>
          <dgm:chMax val="1"/>
          <dgm:bulletEnabled val="1"/>
        </dgm:presLayoutVars>
      </dgm:prSet>
      <dgm:spPr/>
    </dgm:pt>
    <dgm:pt modelId="{1F51E67B-56DC-4E1D-AF25-780394A35326}" type="pres">
      <dgm:prSet presAssocID="{EC72DF43-4570-4247-8651-2A78BC65EBDA}" presName="gear1srcNode" presStyleLbl="node1" presStyleIdx="0" presStyleCnt="3"/>
      <dgm:spPr/>
    </dgm:pt>
    <dgm:pt modelId="{AFAE7719-5630-4F3E-BACD-CB87E5E91BDF}" type="pres">
      <dgm:prSet presAssocID="{EC72DF43-4570-4247-8651-2A78BC65EBDA}" presName="gear1dstNode" presStyleLbl="node1" presStyleIdx="0" presStyleCnt="3"/>
      <dgm:spPr/>
    </dgm:pt>
    <dgm:pt modelId="{0973B086-AEDC-4CAF-AD99-1C6F6A78A7A6}" type="pres">
      <dgm:prSet presAssocID="{CC28755A-8DEC-4681-BB8B-607A87C39109}" presName="gear2" presStyleLbl="node1" presStyleIdx="1" presStyleCnt="3">
        <dgm:presLayoutVars>
          <dgm:chMax val="1"/>
          <dgm:bulletEnabled val="1"/>
        </dgm:presLayoutVars>
      </dgm:prSet>
      <dgm:spPr/>
    </dgm:pt>
    <dgm:pt modelId="{D7B4DD5B-3F4D-4E74-BC0E-4EEBB9063668}" type="pres">
      <dgm:prSet presAssocID="{CC28755A-8DEC-4681-BB8B-607A87C39109}" presName="gear2srcNode" presStyleLbl="node1" presStyleIdx="1" presStyleCnt="3"/>
      <dgm:spPr/>
    </dgm:pt>
    <dgm:pt modelId="{FC683614-4F00-4D0D-A571-8C4FF59F5D2D}" type="pres">
      <dgm:prSet presAssocID="{CC28755A-8DEC-4681-BB8B-607A87C39109}" presName="gear2dstNode" presStyleLbl="node1" presStyleIdx="1" presStyleCnt="3"/>
      <dgm:spPr/>
    </dgm:pt>
    <dgm:pt modelId="{41770601-6EF4-4045-9F63-209AA7FA45D9}" type="pres">
      <dgm:prSet presAssocID="{707FF195-47DC-47AF-B818-81D1C01D845A}" presName="gear3" presStyleLbl="node1" presStyleIdx="2" presStyleCnt="3"/>
      <dgm:spPr/>
    </dgm:pt>
    <dgm:pt modelId="{71DEE68C-CB1D-43C0-9569-CB080A3D15DC}" type="pres">
      <dgm:prSet presAssocID="{707FF195-47DC-47AF-B818-81D1C01D845A}" presName="gear3tx" presStyleLbl="node1" presStyleIdx="2" presStyleCnt="3">
        <dgm:presLayoutVars>
          <dgm:chMax val="1"/>
          <dgm:bulletEnabled val="1"/>
        </dgm:presLayoutVars>
      </dgm:prSet>
      <dgm:spPr/>
    </dgm:pt>
    <dgm:pt modelId="{500A9E75-22CB-48F7-91FA-C7E61549A751}" type="pres">
      <dgm:prSet presAssocID="{707FF195-47DC-47AF-B818-81D1C01D845A}" presName="gear3srcNode" presStyleLbl="node1" presStyleIdx="2" presStyleCnt="3"/>
      <dgm:spPr/>
    </dgm:pt>
    <dgm:pt modelId="{D82716AD-8146-4724-B70A-77095CDF1788}" type="pres">
      <dgm:prSet presAssocID="{707FF195-47DC-47AF-B818-81D1C01D845A}" presName="gear3dstNode" presStyleLbl="node1" presStyleIdx="2" presStyleCnt="3"/>
      <dgm:spPr/>
    </dgm:pt>
    <dgm:pt modelId="{1FAB4814-9465-4A15-8825-947CF67680A3}" type="pres">
      <dgm:prSet presAssocID="{FB90A0D3-DBD1-4193-9E29-01E47EED1B04}" presName="connector1" presStyleLbl="sibTrans2D1" presStyleIdx="0" presStyleCnt="3"/>
      <dgm:spPr/>
    </dgm:pt>
    <dgm:pt modelId="{1E9EB5D9-990B-4055-A23F-C265402CF342}" type="pres">
      <dgm:prSet presAssocID="{4AF486A5-A435-4358-8D15-EB5C13CF7824}" presName="connector2" presStyleLbl="sibTrans2D1" presStyleIdx="1" presStyleCnt="3"/>
      <dgm:spPr/>
    </dgm:pt>
    <dgm:pt modelId="{5D6C05DF-6F27-4BCB-8791-7C6D83C32296}" type="pres">
      <dgm:prSet presAssocID="{72CBA823-6C81-42DB-8942-99836764CDD9}" presName="connector3" presStyleLbl="sibTrans2D1" presStyleIdx="2" presStyleCnt="3"/>
      <dgm:spPr/>
    </dgm:pt>
  </dgm:ptLst>
  <dgm:cxnLst>
    <dgm:cxn modelId="{8591E519-2818-431B-B3CA-984DF5903AF8}" type="presOf" srcId="{EC72DF43-4570-4247-8651-2A78BC65EBDA}" destId="{1F51E67B-56DC-4E1D-AF25-780394A35326}" srcOrd="1" destOrd="0" presId="urn:microsoft.com/office/officeart/2005/8/layout/gear1"/>
    <dgm:cxn modelId="{4292042A-F241-4ED3-AE46-E9ED7B35266F}" type="presOf" srcId="{EC72DF43-4570-4247-8651-2A78BC65EBDA}" destId="{AC3F1FA3-F390-48A4-A640-79355CAE84F5}" srcOrd="0" destOrd="0" presId="urn:microsoft.com/office/officeart/2005/8/layout/gear1"/>
    <dgm:cxn modelId="{62C39D2B-36DF-472F-A960-E77A4E64F133}" srcId="{29783DB3-9965-42D9-B331-68C3672EF5EA}" destId="{CC28755A-8DEC-4681-BB8B-607A87C39109}" srcOrd="1" destOrd="0" parTransId="{8BB01011-6920-4C4E-916A-4A3BE625E40A}" sibTransId="{4AF486A5-A435-4358-8D15-EB5C13CF7824}"/>
    <dgm:cxn modelId="{A0469D61-F606-42A8-BFBB-6E5557014670}" type="presOf" srcId="{CC28755A-8DEC-4681-BB8B-607A87C39109}" destId="{FC683614-4F00-4D0D-A571-8C4FF59F5D2D}" srcOrd="2" destOrd="0" presId="urn:microsoft.com/office/officeart/2005/8/layout/gear1"/>
    <dgm:cxn modelId="{237F0B68-AF81-4C46-8730-A7B8D826E25B}" srcId="{29783DB3-9965-42D9-B331-68C3672EF5EA}" destId="{707FF195-47DC-47AF-B818-81D1C01D845A}" srcOrd="2" destOrd="0" parTransId="{253C64F4-59C9-4AC9-8C0D-4E1CF2E797B7}" sibTransId="{72CBA823-6C81-42DB-8942-99836764CDD9}"/>
    <dgm:cxn modelId="{4F53CF73-CC3C-49A1-8847-6593EA5F2BE4}" type="presOf" srcId="{72CBA823-6C81-42DB-8942-99836764CDD9}" destId="{5D6C05DF-6F27-4BCB-8791-7C6D83C32296}" srcOrd="0" destOrd="0" presId="urn:microsoft.com/office/officeart/2005/8/layout/gear1"/>
    <dgm:cxn modelId="{7D48F573-E5D3-4B72-991B-017FE4AD76D5}" srcId="{29783DB3-9965-42D9-B331-68C3672EF5EA}" destId="{EC72DF43-4570-4247-8651-2A78BC65EBDA}" srcOrd="0" destOrd="0" parTransId="{99040785-D2A5-4587-AF8B-E21BEAFB6EB6}" sibTransId="{FB90A0D3-DBD1-4193-9E29-01E47EED1B04}"/>
    <dgm:cxn modelId="{B78CF05A-9605-42E7-BD84-B6ABC21BA69B}" type="presOf" srcId="{CC28755A-8DEC-4681-BB8B-607A87C39109}" destId="{D7B4DD5B-3F4D-4E74-BC0E-4EEBB9063668}" srcOrd="1" destOrd="0" presId="urn:microsoft.com/office/officeart/2005/8/layout/gear1"/>
    <dgm:cxn modelId="{61055E81-A7D8-476A-A816-68FC930498CF}" type="presOf" srcId="{EC72DF43-4570-4247-8651-2A78BC65EBDA}" destId="{AFAE7719-5630-4F3E-BACD-CB87E5E91BDF}" srcOrd="2" destOrd="0" presId="urn:microsoft.com/office/officeart/2005/8/layout/gear1"/>
    <dgm:cxn modelId="{94E29283-A578-4105-8D49-9061B18C9018}" type="presOf" srcId="{4AF486A5-A435-4358-8D15-EB5C13CF7824}" destId="{1E9EB5D9-990B-4055-A23F-C265402CF342}" srcOrd="0" destOrd="0" presId="urn:microsoft.com/office/officeart/2005/8/layout/gear1"/>
    <dgm:cxn modelId="{7A411FB4-D60D-4F85-8784-BFA640631D5C}" type="presOf" srcId="{CC28755A-8DEC-4681-BB8B-607A87C39109}" destId="{0973B086-AEDC-4CAF-AD99-1C6F6A78A7A6}" srcOrd="0" destOrd="0" presId="urn:microsoft.com/office/officeart/2005/8/layout/gear1"/>
    <dgm:cxn modelId="{EEB71CCA-6A6A-4944-B734-9DA23E1E8F92}" type="presOf" srcId="{707FF195-47DC-47AF-B818-81D1C01D845A}" destId="{71DEE68C-CB1D-43C0-9569-CB080A3D15DC}" srcOrd="1" destOrd="0" presId="urn:microsoft.com/office/officeart/2005/8/layout/gear1"/>
    <dgm:cxn modelId="{F7E9F3DB-DA9C-4A15-A980-65E37072DD3C}" type="presOf" srcId="{FB90A0D3-DBD1-4193-9E29-01E47EED1B04}" destId="{1FAB4814-9465-4A15-8825-947CF67680A3}" srcOrd="0" destOrd="0" presId="urn:microsoft.com/office/officeart/2005/8/layout/gear1"/>
    <dgm:cxn modelId="{02345ADF-4667-4DB1-AB92-002C8F1D9FAD}" type="presOf" srcId="{707FF195-47DC-47AF-B818-81D1C01D845A}" destId="{500A9E75-22CB-48F7-91FA-C7E61549A751}" srcOrd="2" destOrd="0" presId="urn:microsoft.com/office/officeart/2005/8/layout/gear1"/>
    <dgm:cxn modelId="{E6CD5EE3-96F3-4400-9A9C-33F1DDDBFF60}" type="presOf" srcId="{29783DB3-9965-42D9-B331-68C3672EF5EA}" destId="{9C927B85-E0C8-4F4F-B8CF-27F64BCD58B3}" srcOrd="0" destOrd="0" presId="urn:microsoft.com/office/officeart/2005/8/layout/gear1"/>
    <dgm:cxn modelId="{CE922CF5-D75C-4B5E-B05A-5E7F2B35095D}" type="presOf" srcId="{707FF195-47DC-47AF-B818-81D1C01D845A}" destId="{41770601-6EF4-4045-9F63-209AA7FA45D9}" srcOrd="0" destOrd="0" presId="urn:microsoft.com/office/officeart/2005/8/layout/gear1"/>
    <dgm:cxn modelId="{1746F0F6-B9C3-47E5-B75B-833B2BB265CE}" type="presOf" srcId="{707FF195-47DC-47AF-B818-81D1C01D845A}" destId="{D82716AD-8146-4724-B70A-77095CDF1788}" srcOrd="3" destOrd="0" presId="urn:microsoft.com/office/officeart/2005/8/layout/gear1"/>
    <dgm:cxn modelId="{C324E4D0-82F7-4EAF-9A51-E67D63E08104}" type="presParOf" srcId="{9C927B85-E0C8-4F4F-B8CF-27F64BCD58B3}" destId="{AC3F1FA3-F390-48A4-A640-79355CAE84F5}" srcOrd="0" destOrd="0" presId="urn:microsoft.com/office/officeart/2005/8/layout/gear1"/>
    <dgm:cxn modelId="{DF2C31E8-54A6-494C-8A93-BB8C3604BC7D}" type="presParOf" srcId="{9C927B85-E0C8-4F4F-B8CF-27F64BCD58B3}" destId="{1F51E67B-56DC-4E1D-AF25-780394A35326}" srcOrd="1" destOrd="0" presId="urn:microsoft.com/office/officeart/2005/8/layout/gear1"/>
    <dgm:cxn modelId="{EF962ED1-D712-432E-9219-D1AD004D45D9}" type="presParOf" srcId="{9C927B85-E0C8-4F4F-B8CF-27F64BCD58B3}" destId="{AFAE7719-5630-4F3E-BACD-CB87E5E91BDF}" srcOrd="2" destOrd="0" presId="urn:microsoft.com/office/officeart/2005/8/layout/gear1"/>
    <dgm:cxn modelId="{57E3751F-BCF0-4316-9236-46A89EEB4D06}" type="presParOf" srcId="{9C927B85-E0C8-4F4F-B8CF-27F64BCD58B3}" destId="{0973B086-AEDC-4CAF-AD99-1C6F6A78A7A6}" srcOrd="3" destOrd="0" presId="urn:microsoft.com/office/officeart/2005/8/layout/gear1"/>
    <dgm:cxn modelId="{C2CADED6-A83C-4884-8D62-B5021B9055A6}" type="presParOf" srcId="{9C927B85-E0C8-4F4F-B8CF-27F64BCD58B3}" destId="{D7B4DD5B-3F4D-4E74-BC0E-4EEBB9063668}" srcOrd="4" destOrd="0" presId="urn:microsoft.com/office/officeart/2005/8/layout/gear1"/>
    <dgm:cxn modelId="{0670C489-73ED-4B18-BD32-4F0CA39C90A1}" type="presParOf" srcId="{9C927B85-E0C8-4F4F-B8CF-27F64BCD58B3}" destId="{FC683614-4F00-4D0D-A571-8C4FF59F5D2D}" srcOrd="5" destOrd="0" presId="urn:microsoft.com/office/officeart/2005/8/layout/gear1"/>
    <dgm:cxn modelId="{7343150B-67DD-4E68-A0DD-06BFB2F1CF80}" type="presParOf" srcId="{9C927B85-E0C8-4F4F-B8CF-27F64BCD58B3}" destId="{41770601-6EF4-4045-9F63-209AA7FA45D9}" srcOrd="6" destOrd="0" presId="urn:microsoft.com/office/officeart/2005/8/layout/gear1"/>
    <dgm:cxn modelId="{AB895E80-7D9A-4C6D-A515-DB662D9479BE}" type="presParOf" srcId="{9C927B85-E0C8-4F4F-B8CF-27F64BCD58B3}" destId="{71DEE68C-CB1D-43C0-9569-CB080A3D15DC}" srcOrd="7" destOrd="0" presId="urn:microsoft.com/office/officeart/2005/8/layout/gear1"/>
    <dgm:cxn modelId="{B51EB67A-5416-4A31-A90A-D58C12910208}" type="presParOf" srcId="{9C927B85-E0C8-4F4F-B8CF-27F64BCD58B3}" destId="{500A9E75-22CB-48F7-91FA-C7E61549A751}" srcOrd="8" destOrd="0" presId="urn:microsoft.com/office/officeart/2005/8/layout/gear1"/>
    <dgm:cxn modelId="{B95C4EFB-3B35-4D3F-87D7-57F741E98358}" type="presParOf" srcId="{9C927B85-E0C8-4F4F-B8CF-27F64BCD58B3}" destId="{D82716AD-8146-4724-B70A-77095CDF1788}" srcOrd="9" destOrd="0" presId="urn:microsoft.com/office/officeart/2005/8/layout/gear1"/>
    <dgm:cxn modelId="{BAB2919B-0E5D-4B79-924D-3686B8CEE510}" type="presParOf" srcId="{9C927B85-E0C8-4F4F-B8CF-27F64BCD58B3}" destId="{1FAB4814-9465-4A15-8825-947CF67680A3}" srcOrd="10" destOrd="0" presId="urn:microsoft.com/office/officeart/2005/8/layout/gear1"/>
    <dgm:cxn modelId="{1C3A8AA7-5EDF-4537-8B10-63640C827A67}" type="presParOf" srcId="{9C927B85-E0C8-4F4F-B8CF-27F64BCD58B3}" destId="{1E9EB5D9-990B-4055-A23F-C265402CF342}" srcOrd="11" destOrd="0" presId="urn:microsoft.com/office/officeart/2005/8/layout/gear1"/>
    <dgm:cxn modelId="{AAD2D01B-FE12-4813-ABC7-43E601FADB01}" type="presParOf" srcId="{9C927B85-E0C8-4F4F-B8CF-27F64BCD58B3}" destId="{5D6C05DF-6F27-4BCB-8791-7C6D83C32296}"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783DB3-9965-42D9-B331-68C3672EF5EA}" type="doc">
      <dgm:prSet loTypeId="urn:microsoft.com/office/officeart/2005/8/layout/chevron2" loCatId="list" qsTypeId="urn:microsoft.com/office/officeart/2005/8/quickstyle/simple5" qsCatId="simple" csTypeId="urn:microsoft.com/office/officeart/2005/8/colors/colorful2" csCatId="colorful" phldr="1"/>
      <dgm:spPr/>
      <dgm:t>
        <a:bodyPr/>
        <a:lstStyle/>
        <a:p>
          <a:endParaRPr lang="en-US"/>
        </a:p>
      </dgm:t>
    </dgm:pt>
    <dgm:pt modelId="{F5BBD7F6-5890-475C-86B0-8007BE742FFA}">
      <dgm:prSet/>
      <dgm:spPr/>
      <dgm:t>
        <a:bodyPr/>
        <a:lstStyle/>
        <a:p>
          <a:r>
            <a:rPr lang="en-US" dirty="0"/>
            <a:t>XTS views</a:t>
          </a:r>
        </a:p>
      </dgm:t>
    </dgm:pt>
    <dgm:pt modelId="{BD0B1416-1EF5-4DCD-8DC0-8F95B7ADB3F6}" type="parTrans" cxnId="{5C166BCA-089A-4E4A-B17F-0EDC99EA9625}">
      <dgm:prSet/>
      <dgm:spPr/>
      <dgm:t>
        <a:bodyPr/>
        <a:lstStyle/>
        <a:p>
          <a:endParaRPr lang="en-US"/>
        </a:p>
      </dgm:t>
    </dgm:pt>
    <dgm:pt modelId="{761DA46D-871D-467A-9942-A1325DA9E0A6}" type="sibTrans" cxnId="{5C166BCA-089A-4E4A-B17F-0EDC99EA9625}">
      <dgm:prSet/>
      <dgm:spPr/>
      <dgm:t>
        <a:bodyPr/>
        <a:lstStyle/>
        <a:p>
          <a:endParaRPr lang="en-US"/>
        </a:p>
      </dgm:t>
    </dgm:pt>
    <dgm:pt modelId="{E67E1C24-9923-406B-AFDD-4CA7F2141C60}">
      <dgm:prSet/>
      <dgm:spPr/>
      <dgm:t>
        <a:bodyPr/>
        <a:lstStyle/>
        <a:p>
          <a:r>
            <a:rPr lang="en-US" dirty="0"/>
            <a:t>Kusto</a:t>
          </a:r>
        </a:p>
      </dgm:t>
    </dgm:pt>
    <dgm:pt modelId="{7E623A0E-92DC-45E0-9751-F3CBA428B289}" type="parTrans" cxnId="{E5D94C37-C4CC-483E-9A94-72F65C0EA6E6}">
      <dgm:prSet/>
      <dgm:spPr/>
      <dgm:t>
        <a:bodyPr/>
        <a:lstStyle/>
        <a:p>
          <a:endParaRPr lang="en-US"/>
        </a:p>
      </dgm:t>
    </dgm:pt>
    <dgm:pt modelId="{B2888E40-DEBC-4F5F-B013-941C9CAAAD1E}" type="sibTrans" cxnId="{E5D94C37-C4CC-483E-9A94-72F65C0EA6E6}">
      <dgm:prSet/>
      <dgm:spPr/>
      <dgm:t>
        <a:bodyPr/>
        <a:lstStyle/>
        <a:p>
          <a:endParaRPr lang="en-US"/>
        </a:p>
      </dgm:t>
    </dgm:pt>
    <dgm:pt modelId="{07C6372D-7E17-4F9E-BFB1-D92A6D7EDD7B}">
      <dgm:prSet/>
      <dgm:spPr/>
      <dgm:t>
        <a:bodyPr/>
        <a:lstStyle/>
        <a:p>
          <a:r>
            <a:rPr lang="en-US" dirty="0"/>
            <a:t>Troubleshooter Rules</a:t>
          </a:r>
        </a:p>
      </dgm:t>
    </dgm:pt>
    <dgm:pt modelId="{2BC22F9D-9E93-40DF-B631-E91156D6D90A}" type="parTrans" cxnId="{2485C0D3-9574-48C6-AD1C-0F0B6AAD6867}">
      <dgm:prSet/>
      <dgm:spPr/>
      <dgm:t>
        <a:bodyPr/>
        <a:lstStyle/>
        <a:p>
          <a:endParaRPr lang="en-US"/>
        </a:p>
      </dgm:t>
    </dgm:pt>
    <dgm:pt modelId="{1E84AB63-4B53-4B29-AAA8-1FA01D24D9D0}" type="sibTrans" cxnId="{2485C0D3-9574-48C6-AD1C-0F0B6AAD6867}">
      <dgm:prSet/>
      <dgm:spPr/>
      <dgm:t>
        <a:bodyPr/>
        <a:lstStyle/>
        <a:p>
          <a:endParaRPr lang="en-US"/>
        </a:p>
      </dgm:t>
    </dgm:pt>
    <dgm:pt modelId="{43A6C9C8-36ED-4D09-B06C-B238FA6E50F7}">
      <dgm:prSet custT="1"/>
      <dgm:spPr/>
      <dgm:t>
        <a:bodyPr/>
        <a:lstStyle/>
        <a:p>
          <a:pPr algn="l">
            <a:buFontTx/>
            <a:buNone/>
          </a:pPr>
          <a:r>
            <a:rPr lang="en-US" sz="1400" dirty="0">
              <a:solidFill>
                <a:schemeClr val="tx1"/>
              </a:solidFill>
              <a:effectLst/>
              <a:latin typeface="+mj-lt"/>
              <a:ea typeface="+mj-ea"/>
              <a:cs typeface="+mj-cs"/>
            </a:rPr>
            <a:t>Database views to find relevant data about incidents, database states such as replica</a:t>
          </a:r>
          <a:r>
            <a:rPr lang="en-US" sz="1800" dirty="0">
              <a:solidFill>
                <a:schemeClr val="tx1"/>
              </a:solidFill>
              <a:latin typeface="+mj-lt"/>
              <a:ea typeface="+mj-ea"/>
              <a:cs typeface="+mj-cs"/>
            </a:rPr>
            <a:t>.</a:t>
          </a:r>
          <a:endParaRPr lang="en-US" sz="2200" dirty="0">
            <a:solidFill>
              <a:schemeClr val="tx1"/>
            </a:solidFill>
          </a:endParaRPr>
        </a:p>
      </dgm:t>
    </dgm:pt>
    <dgm:pt modelId="{6A2DDE51-5657-43CB-BE96-6D9D3A3353C9}" type="parTrans" cxnId="{729F607E-EC24-4084-86E2-16235339E101}">
      <dgm:prSet/>
      <dgm:spPr/>
      <dgm:t>
        <a:bodyPr/>
        <a:lstStyle/>
        <a:p>
          <a:endParaRPr lang="en-US"/>
        </a:p>
      </dgm:t>
    </dgm:pt>
    <dgm:pt modelId="{DD5D0F39-C614-4BAB-9BD0-70D2B3BE182F}" type="sibTrans" cxnId="{729F607E-EC24-4084-86E2-16235339E101}">
      <dgm:prSet/>
      <dgm:spPr/>
      <dgm:t>
        <a:bodyPr/>
        <a:lstStyle/>
        <a:p>
          <a:endParaRPr lang="en-US"/>
        </a:p>
      </dgm:t>
    </dgm:pt>
    <dgm:pt modelId="{1607BE6B-66EE-4839-B729-347CFB1E2FA6}">
      <dgm:prSet custT="1"/>
      <dgm:spPr/>
      <dgm:t>
        <a:bodyPr/>
        <a:lstStyle/>
        <a:p>
          <a:pPr>
            <a:buNone/>
          </a:pPr>
          <a:r>
            <a:rPr lang="en-US" sz="1400" dirty="0">
              <a:solidFill>
                <a:schemeClr val="tx1"/>
              </a:solidFill>
              <a:latin typeface="+mj-lt"/>
              <a:ea typeface="+mj-ea"/>
              <a:cs typeface="+mj-cs"/>
            </a:rPr>
            <a:t>Website to track the bot runner troubleshooting steps in case of incidents.</a:t>
          </a:r>
          <a:endParaRPr lang="en-US" sz="1400" dirty="0">
            <a:solidFill>
              <a:schemeClr val="tx1"/>
            </a:solidFill>
          </a:endParaRPr>
        </a:p>
      </dgm:t>
    </dgm:pt>
    <dgm:pt modelId="{9CC2B42A-5005-4390-B3B7-E49416665461}" type="parTrans" cxnId="{3FB421D0-130D-4BED-8F13-15067FEB22DE}">
      <dgm:prSet/>
      <dgm:spPr/>
      <dgm:t>
        <a:bodyPr/>
        <a:lstStyle/>
        <a:p>
          <a:endParaRPr lang="en-US"/>
        </a:p>
      </dgm:t>
    </dgm:pt>
    <dgm:pt modelId="{76EB0A2E-8865-4406-B918-496140409389}" type="sibTrans" cxnId="{3FB421D0-130D-4BED-8F13-15067FEB22DE}">
      <dgm:prSet/>
      <dgm:spPr/>
      <dgm:t>
        <a:bodyPr/>
        <a:lstStyle/>
        <a:p>
          <a:endParaRPr lang="en-US"/>
        </a:p>
      </dgm:t>
    </dgm:pt>
    <dgm:pt modelId="{12A30C38-3016-4EE1-A36B-40509E11AF1B}">
      <dgm:prSet custT="1"/>
      <dgm:spPr/>
      <dgm:t>
        <a:bodyPr/>
        <a:lstStyle/>
        <a:p>
          <a:pPr>
            <a:buNone/>
          </a:pPr>
          <a:r>
            <a:rPr lang="en-US" sz="1400" dirty="0">
              <a:solidFill>
                <a:schemeClr val="tx1"/>
              </a:solidFill>
              <a:latin typeface="+mj-lt"/>
              <a:ea typeface="+mj-ea"/>
              <a:cs typeface="+mj-cs"/>
            </a:rPr>
            <a:t>Source of telemetry logs used by Bot v-team to debug/perform root cause analysis for an incident</a:t>
          </a:r>
          <a:r>
            <a:rPr lang="en-US" sz="1400" dirty="0">
              <a:solidFill>
                <a:srgbClr val="FFFFFF"/>
              </a:solidFill>
              <a:latin typeface="+mj-lt"/>
              <a:ea typeface="+mj-ea"/>
              <a:cs typeface="+mj-cs"/>
            </a:rPr>
            <a:t>.</a:t>
          </a:r>
          <a:endParaRPr lang="en-US" sz="1400" dirty="0"/>
        </a:p>
      </dgm:t>
    </dgm:pt>
    <dgm:pt modelId="{58B70454-8133-4ADE-B48C-ACB7B3F2EACF}" type="parTrans" cxnId="{86124942-F063-4FC1-BF2E-8A87A565BCE4}">
      <dgm:prSet/>
      <dgm:spPr/>
      <dgm:t>
        <a:bodyPr/>
        <a:lstStyle/>
        <a:p>
          <a:endParaRPr lang="en-US"/>
        </a:p>
      </dgm:t>
    </dgm:pt>
    <dgm:pt modelId="{F806474D-A4D1-40D1-9421-F20328820FB0}" type="sibTrans" cxnId="{86124942-F063-4FC1-BF2E-8A87A565BCE4}">
      <dgm:prSet/>
      <dgm:spPr/>
      <dgm:t>
        <a:bodyPr/>
        <a:lstStyle/>
        <a:p>
          <a:endParaRPr lang="en-US"/>
        </a:p>
      </dgm:t>
    </dgm:pt>
    <dgm:pt modelId="{DE178F64-8AC6-47D0-B8AB-676817A582A2}">
      <dgm:prSet/>
      <dgm:spPr/>
      <dgm:t>
        <a:bodyPr/>
        <a:lstStyle/>
        <a:p>
          <a:r>
            <a:rPr lang="en-US" dirty="0"/>
            <a:t>SQL Server</a:t>
          </a:r>
        </a:p>
      </dgm:t>
    </dgm:pt>
    <dgm:pt modelId="{E69AA6FC-7ACA-4BB7-A2F6-91533B5556A7}" type="parTrans" cxnId="{F84335F8-74FA-4AC4-B158-F83F5F78DB16}">
      <dgm:prSet/>
      <dgm:spPr/>
      <dgm:t>
        <a:bodyPr/>
        <a:lstStyle/>
        <a:p>
          <a:endParaRPr lang="en-US"/>
        </a:p>
      </dgm:t>
    </dgm:pt>
    <dgm:pt modelId="{AE0535B4-EE31-497B-BFEB-BA7AA3C9E252}" type="sibTrans" cxnId="{F84335F8-74FA-4AC4-B158-F83F5F78DB16}">
      <dgm:prSet/>
      <dgm:spPr/>
      <dgm:t>
        <a:bodyPr/>
        <a:lstStyle/>
        <a:p>
          <a:endParaRPr lang="en-US"/>
        </a:p>
      </dgm:t>
    </dgm:pt>
    <dgm:pt modelId="{6105576E-8A15-430D-832E-07DA0F456B94}">
      <dgm:prSet custT="1"/>
      <dgm:spPr/>
      <dgm:t>
        <a:bodyPr/>
        <a:lstStyle/>
        <a:p>
          <a:pPr marL="114300" lvl="1" indent="-114300" algn="l" defTabSz="622300">
            <a:lnSpc>
              <a:spcPct val="90000"/>
            </a:lnSpc>
            <a:spcBef>
              <a:spcPct val="0"/>
            </a:spcBef>
            <a:spcAft>
              <a:spcPct val="15000"/>
            </a:spcAft>
            <a:buNone/>
          </a:pPr>
          <a:r>
            <a:rPr lang="en-US" sz="1400" kern="1200" dirty="0">
              <a:solidFill>
                <a:prstClr val="black"/>
              </a:solidFill>
              <a:latin typeface="Calibri Light" panose="020F0302020204030204"/>
              <a:ea typeface="+mn-ea"/>
              <a:cs typeface="+mn-cs"/>
            </a:rPr>
            <a:t>SQL Server to query the Health Properties database to get details on respective health property involved in the incident.</a:t>
          </a:r>
        </a:p>
      </dgm:t>
    </dgm:pt>
    <dgm:pt modelId="{32F573D7-4C01-4A11-9CF0-9DD8D97BFC20}" type="parTrans" cxnId="{9928380A-1A56-4F6B-BDB6-D8ABDF912ADE}">
      <dgm:prSet/>
      <dgm:spPr/>
      <dgm:t>
        <a:bodyPr/>
        <a:lstStyle/>
        <a:p>
          <a:endParaRPr lang="en-US"/>
        </a:p>
      </dgm:t>
    </dgm:pt>
    <dgm:pt modelId="{AB87EC42-8C7E-4407-9338-4842DC46F066}" type="sibTrans" cxnId="{9928380A-1A56-4F6B-BDB6-D8ABDF912ADE}">
      <dgm:prSet/>
      <dgm:spPr/>
      <dgm:t>
        <a:bodyPr/>
        <a:lstStyle/>
        <a:p>
          <a:endParaRPr lang="en-US"/>
        </a:p>
      </dgm:t>
    </dgm:pt>
    <dgm:pt modelId="{0DA6E53A-E412-45C1-89DA-1FC462B3A662}" type="pres">
      <dgm:prSet presAssocID="{29783DB3-9965-42D9-B331-68C3672EF5EA}" presName="linearFlow" presStyleCnt="0">
        <dgm:presLayoutVars>
          <dgm:dir/>
          <dgm:animLvl val="lvl"/>
          <dgm:resizeHandles val="exact"/>
        </dgm:presLayoutVars>
      </dgm:prSet>
      <dgm:spPr/>
    </dgm:pt>
    <dgm:pt modelId="{68D52FE7-3BCB-4C58-9B69-132E2EC8F532}" type="pres">
      <dgm:prSet presAssocID="{F5BBD7F6-5890-475C-86B0-8007BE742FFA}" presName="composite" presStyleCnt="0"/>
      <dgm:spPr/>
    </dgm:pt>
    <dgm:pt modelId="{957D19BC-9915-46EF-A3D5-03DC0D8FE4D4}" type="pres">
      <dgm:prSet presAssocID="{F5BBD7F6-5890-475C-86B0-8007BE742FFA}" presName="parentText" presStyleLbl="alignNode1" presStyleIdx="0" presStyleCnt="4">
        <dgm:presLayoutVars>
          <dgm:chMax val="1"/>
          <dgm:bulletEnabled val="1"/>
        </dgm:presLayoutVars>
      </dgm:prSet>
      <dgm:spPr/>
    </dgm:pt>
    <dgm:pt modelId="{0CB37B75-40F7-426B-A8FB-3B8D58C38B98}" type="pres">
      <dgm:prSet presAssocID="{F5BBD7F6-5890-475C-86B0-8007BE742FFA}" presName="descendantText" presStyleLbl="alignAcc1" presStyleIdx="0" presStyleCnt="4">
        <dgm:presLayoutVars>
          <dgm:bulletEnabled val="1"/>
        </dgm:presLayoutVars>
      </dgm:prSet>
      <dgm:spPr/>
    </dgm:pt>
    <dgm:pt modelId="{AFD14031-6705-4859-AC0B-AEE739DCF0A0}" type="pres">
      <dgm:prSet presAssocID="{761DA46D-871D-467A-9942-A1325DA9E0A6}" presName="sp" presStyleCnt="0"/>
      <dgm:spPr/>
    </dgm:pt>
    <dgm:pt modelId="{340D2540-B9AF-474E-8A2F-C31CCDAE0962}" type="pres">
      <dgm:prSet presAssocID="{07C6372D-7E17-4F9E-BFB1-D92A6D7EDD7B}" presName="composite" presStyleCnt="0"/>
      <dgm:spPr/>
    </dgm:pt>
    <dgm:pt modelId="{F7F0160F-6422-489E-8B15-3325FAECA772}" type="pres">
      <dgm:prSet presAssocID="{07C6372D-7E17-4F9E-BFB1-D92A6D7EDD7B}" presName="parentText" presStyleLbl="alignNode1" presStyleIdx="1" presStyleCnt="4">
        <dgm:presLayoutVars>
          <dgm:chMax val="1"/>
          <dgm:bulletEnabled val="1"/>
        </dgm:presLayoutVars>
      </dgm:prSet>
      <dgm:spPr/>
    </dgm:pt>
    <dgm:pt modelId="{ABAC86DB-55B7-44D7-A557-E6F6A7A5ACA0}" type="pres">
      <dgm:prSet presAssocID="{07C6372D-7E17-4F9E-BFB1-D92A6D7EDD7B}" presName="descendantText" presStyleLbl="alignAcc1" presStyleIdx="1" presStyleCnt="4">
        <dgm:presLayoutVars>
          <dgm:bulletEnabled val="1"/>
        </dgm:presLayoutVars>
      </dgm:prSet>
      <dgm:spPr/>
    </dgm:pt>
    <dgm:pt modelId="{EBE82C8E-4806-4EDF-A18C-13F1A4C5418C}" type="pres">
      <dgm:prSet presAssocID="{1E84AB63-4B53-4B29-AAA8-1FA01D24D9D0}" presName="sp" presStyleCnt="0"/>
      <dgm:spPr/>
    </dgm:pt>
    <dgm:pt modelId="{3608BE57-5A06-405F-8CB4-76164AC3E023}" type="pres">
      <dgm:prSet presAssocID="{E67E1C24-9923-406B-AFDD-4CA7F2141C60}" presName="composite" presStyleCnt="0"/>
      <dgm:spPr/>
    </dgm:pt>
    <dgm:pt modelId="{A0D4EC9D-58D0-4017-B1B8-7E03DA620E0D}" type="pres">
      <dgm:prSet presAssocID="{E67E1C24-9923-406B-AFDD-4CA7F2141C60}" presName="parentText" presStyleLbl="alignNode1" presStyleIdx="2" presStyleCnt="4">
        <dgm:presLayoutVars>
          <dgm:chMax val="1"/>
          <dgm:bulletEnabled val="1"/>
        </dgm:presLayoutVars>
      </dgm:prSet>
      <dgm:spPr/>
    </dgm:pt>
    <dgm:pt modelId="{D819D125-0AFD-4207-BAC5-B2D33E40B3C6}" type="pres">
      <dgm:prSet presAssocID="{E67E1C24-9923-406B-AFDD-4CA7F2141C60}" presName="descendantText" presStyleLbl="alignAcc1" presStyleIdx="2" presStyleCnt="4">
        <dgm:presLayoutVars>
          <dgm:bulletEnabled val="1"/>
        </dgm:presLayoutVars>
      </dgm:prSet>
      <dgm:spPr/>
    </dgm:pt>
    <dgm:pt modelId="{D40A0BAF-8CDC-497F-8516-DA81C03046FC}" type="pres">
      <dgm:prSet presAssocID="{B2888E40-DEBC-4F5F-B013-941C9CAAAD1E}" presName="sp" presStyleCnt="0"/>
      <dgm:spPr/>
    </dgm:pt>
    <dgm:pt modelId="{D07FCB8C-BA1E-4B7D-8F1B-D16765345E06}" type="pres">
      <dgm:prSet presAssocID="{DE178F64-8AC6-47D0-B8AB-676817A582A2}" presName="composite" presStyleCnt="0"/>
      <dgm:spPr/>
    </dgm:pt>
    <dgm:pt modelId="{0A9140CE-F8ED-448A-AA6A-90A8C590ECAA}" type="pres">
      <dgm:prSet presAssocID="{DE178F64-8AC6-47D0-B8AB-676817A582A2}" presName="parentText" presStyleLbl="alignNode1" presStyleIdx="3" presStyleCnt="4">
        <dgm:presLayoutVars>
          <dgm:chMax val="1"/>
          <dgm:bulletEnabled val="1"/>
        </dgm:presLayoutVars>
      </dgm:prSet>
      <dgm:spPr/>
    </dgm:pt>
    <dgm:pt modelId="{BFFD4BD9-0DD7-473E-8B8B-D33DAF197785}" type="pres">
      <dgm:prSet presAssocID="{DE178F64-8AC6-47D0-B8AB-676817A582A2}" presName="descendantText" presStyleLbl="alignAcc1" presStyleIdx="3" presStyleCnt="4">
        <dgm:presLayoutVars>
          <dgm:bulletEnabled val="1"/>
        </dgm:presLayoutVars>
      </dgm:prSet>
      <dgm:spPr/>
    </dgm:pt>
  </dgm:ptLst>
  <dgm:cxnLst>
    <dgm:cxn modelId="{9928380A-1A56-4F6B-BDB6-D8ABDF912ADE}" srcId="{DE178F64-8AC6-47D0-B8AB-676817A582A2}" destId="{6105576E-8A15-430D-832E-07DA0F456B94}" srcOrd="0" destOrd="0" parTransId="{32F573D7-4C01-4A11-9CF0-9DD8D97BFC20}" sibTransId="{AB87EC42-8C7E-4407-9338-4842DC46F066}"/>
    <dgm:cxn modelId="{5F336E21-8D69-4B91-AD1E-00A4325BE056}" type="presOf" srcId="{6105576E-8A15-430D-832E-07DA0F456B94}" destId="{BFFD4BD9-0DD7-473E-8B8B-D33DAF197785}" srcOrd="0" destOrd="0" presId="urn:microsoft.com/office/officeart/2005/8/layout/chevron2"/>
    <dgm:cxn modelId="{9D377929-EA1A-4E48-A794-2C6210306EE1}" type="presOf" srcId="{43A6C9C8-36ED-4D09-B06C-B238FA6E50F7}" destId="{0CB37B75-40F7-426B-A8FB-3B8D58C38B98}" srcOrd="0" destOrd="0" presId="urn:microsoft.com/office/officeart/2005/8/layout/chevron2"/>
    <dgm:cxn modelId="{5715FE33-D845-49FC-B81A-BE582A7FE314}" type="presOf" srcId="{1607BE6B-66EE-4839-B729-347CFB1E2FA6}" destId="{ABAC86DB-55B7-44D7-A557-E6F6A7A5ACA0}" srcOrd="0" destOrd="0" presId="urn:microsoft.com/office/officeart/2005/8/layout/chevron2"/>
    <dgm:cxn modelId="{E5D94C37-C4CC-483E-9A94-72F65C0EA6E6}" srcId="{29783DB3-9965-42D9-B331-68C3672EF5EA}" destId="{E67E1C24-9923-406B-AFDD-4CA7F2141C60}" srcOrd="2" destOrd="0" parTransId="{7E623A0E-92DC-45E0-9751-F3CBA428B289}" sibTransId="{B2888E40-DEBC-4F5F-B013-941C9CAAAD1E}"/>
    <dgm:cxn modelId="{86124942-F063-4FC1-BF2E-8A87A565BCE4}" srcId="{E67E1C24-9923-406B-AFDD-4CA7F2141C60}" destId="{12A30C38-3016-4EE1-A36B-40509E11AF1B}" srcOrd="0" destOrd="0" parTransId="{58B70454-8133-4ADE-B48C-ACB7B3F2EACF}" sibTransId="{F806474D-A4D1-40D1-9421-F20328820FB0}"/>
    <dgm:cxn modelId="{8D935F6F-400C-4DB0-9B70-94DFCD5C485D}" type="presOf" srcId="{DE178F64-8AC6-47D0-B8AB-676817A582A2}" destId="{0A9140CE-F8ED-448A-AA6A-90A8C590ECAA}" srcOrd="0" destOrd="0" presId="urn:microsoft.com/office/officeart/2005/8/layout/chevron2"/>
    <dgm:cxn modelId="{28009D5A-3A96-46A7-A7B0-88FDAE55B98A}" type="presOf" srcId="{29783DB3-9965-42D9-B331-68C3672EF5EA}" destId="{0DA6E53A-E412-45C1-89DA-1FC462B3A662}" srcOrd="0" destOrd="0" presId="urn:microsoft.com/office/officeart/2005/8/layout/chevron2"/>
    <dgm:cxn modelId="{07C1427C-332F-4599-ABBE-E294EAA3560F}" type="presOf" srcId="{E67E1C24-9923-406B-AFDD-4CA7F2141C60}" destId="{A0D4EC9D-58D0-4017-B1B8-7E03DA620E0D}" srcOrd="0" destOrd="0" presId="urn:microsoft.com/office/officeart/2005/8/layout/chevron2"/>
    <dgm:cxn modelId="{729F607E-EC24-4084-86E2-16235339E101}" srcId="{F5BBD7F6-5890-475C-86B0-8007BE742FFA}" destId="{43A6C9C8-36ED-4D09-B06C-B238FA6E50F7}" srcOrd="0" destOrd="0" parTransId="{6A2DDE51-5657-43CB-BE96-6D9D3A3353C9}" sibTransId="{DD5D0F39-C614-4BAB-9BD0-70D2B3BE182F}"/>
    <dgm:cxn modelId="{221C61A3-2B3B-475B-960C-19AB563139F5}" type="presOf" srcId="{07C6372D-7E17-4F9E-BFB1-D92A6D7EDD7B}" destId="{F7F0160F-6422-489E-8B15-3325FAECA772}" srcOrd="0" destOrd="0" presId="urn:microsoft.com/office/officeart/2005/8/layout/chevron2"/>
    <dgm:cxn modelId="{643A23AD-BD5F-47BD-952B-2940F93C152C}" type="presOf" srcId="{12A30C38-3016-4EE1-A36B-40509E11AF1B}" destId="{D819D125-0AFD-4207-BAC5-B2D33E40B3C6}" srcOrd="0" destOrd="0" presId="urn:microsoft.com/office/officeart/2005/8/layout/chevron2"/>
    <dgm:cxn modelId="{5C166BCA-089A-4E4A-B17F-0EDC99EA9625}" srcId="{29783DB3-9965-42D9-B331-68C3672EF5EA}" destId="{F5BBD7F6-5890-475C-86B0-8007BE742FFA}" srcOrd="0" destOrd="0" parTransId="{BD0B1416-1EF5-4DCD-8DC0-8F95B7ADB3F6}" sibTransId="{761DA46D-871D-467A-9942-A1325DA9E0A6}"/>
    <dgm:cxn modelId="{3FB421D0-130D-4BED-8F13-15067FEB22DE}" srcId="{07C6372D-7E17-4F9E-BFB1-D92A6D7EDD7B}" destId="{1607BE6B-66EE-4839-B729-347CFB1E2FA6}" srcOrd="0" destOrd="0" parTransId="{9CC2B42A-5005-4390-B3B7-E49416665461}" sibTransId="{76EB0A2E-8865-4406-B918-496140409389}"/>
    <dgm:cxn modelId="{2485C0D3-9574-48C6-AD1C-0F0B6AAD6867}" srcId="{29783DB3-9965-42D9-B331-68C3672EF5EA}" destId="{07C6372D-7E17-4F9E-BFB1-D92A6D7EDD7B}" srcOrd="1" destOrd="0" parTransId="{2BC22F9D-9E93-40DF-B631-E91156D6D90A}" sibTransId="{1E84AB63-4B53-4B29-AAA8-1FA01D24D9D0}"/>
    <dgm:cxn modelId="{D1AD17E0-CFA6-423E-AE71-342EC14ED803}" type="presOf" srcId="{F5BBD7F6-5890-475C-86B0-8007BE742FFA}" destId="{957D19BC-9915-46EF-A3D5-03DC0D8FE4D4}" srcOrd="0" destOrd="0" presId="urn:microsoft.com/office/officeart/2005/8/layout/chevron2"/>
    <dgm:cxn modelId="{F84335F8-74FA-4AC4-B158-F83F5F78DB16}" srcId="{29783DB3-9965-42D9-B331-68C3672EF5EA}" destId="{DE178F64-8AC6-47D0-B8AB-676817A582A2}" srcOrd="3" destOrd="0" parTransId="{E69AA6FC-7ACA-4BB7-A2F6-91533B5556A7}" sibTransId="{AE0535B4-EE31-497B-BFEB-BA7AA3C9E252}"/>
    <dgm:cxn modelId="{FCCBEAA2-448B-4A46-837A-9D925EF3E27C}" type="presParOf" srcId="{0DA6E53A-E412-45C1-89DA-1FC462B3A662}" destId="{68D52FE7-3BCB-4C58-9B69-132E2EC8F532}" srcOrd="0" destOrd="0" presId="urn:microsoft.com/office/officeart/2005/8/layout/chevron2"/>
    <dgm:cxn modelId="{C1BA2CCA-5ACF-433C-93D1-6DF8CF005F89}" type="presParOf" srcId="{68D52FE7-3BCB-4C58-9B69-132E2EC8F532}" destId="{957D19BC-9915-46EF-A3D5-03DC0D8FE4D4}" srcOrd="0" destOrd="0" presId="urn:microsoft.com/office/officeart/2005/8/layout/chevron2"/>
    <dgm:cxn modelId="{11369B8F-FAEC-465F-A64E-D7366431A9D8}" type="presParOf" srcId="{68D52FE7-3BCB-4C58-9B69-132E2EC8F532}" destId="{0CB37B75-40F7-426B-A8FB-3B8D58C38B98}" srcOrd="1" destOrd="0" presId="urn:microsoft.com/office/officeart/2005/8/layout/chevron2"/>
    <dgm:cxn modelId="{28379081-4466-453B-AFB8-56CCF266E1DD}" type="presParOf" srcId="{0DA6E53A-E412-45C1-89DA-1FC462B3A662}" destId="{AFD14031-6705-4859-AC0B-AEE739DCF0A0}" srcOrd="1" destOrd="0" presId="urn:microsoft.com/office/officeart/2005/8/layout/chevron2"/>
    <dgm:cxn modelId="{50213581-B993-456D-A8F1-F67094ED877F}" type="presParOf" srcId="{0DA6E53A-E412-45C1-89DA-1FC462B3A662}" destId="{340D2540-B9AF-474E-8A2F-C31CCDAE0962}" srcOrd="2" destOrd="0" presId="urn:microsoft.com/office/officeart/2005/8/layout/chevron2"/>
    <dgm:cxn modelId="{EF5C3224-5B78-4122-AEDD-B8477A815F67}" type="presParOf" srcId="{340D2540-B9AF-474E-8A2F-C31CCDAE0962}" destId="{F7F0160F-6422-489E-8B15-3325FAECA772}" srcOrd="0" destOrd="0" presId="urn:microsoft.com/office/officeart/2005/8/layout/chevron2"/>
    <dgm:cxn modelId="{28297011-219C-40F9-8165-1538C53EB770}" type="presParOf" srcId="{340D2540-B9AF-474E-8A2F-C31CCDAE0962}" destId="{ABAC86DB-55B7-44D7-A557-E6F6A7A5ACA0}" srcOrd="1" destOrd="0" presId="urn:microsoft.com/office/officeart/2005/8/layout/chevron2"/>
    <dgm:cxn modelId="{3E6B5E71-1730-4D05-B535-F7FC31217FD9}" type="presParOf" srcId="{0DA6E53A-E412-45C1-89DA-1FC462B3A662}" destId="{EBE82C8E-4806-4EDF-A18C-13F1A4C5418C}" srcOrd="3" destOrd="0" presId="urn:microsoft.com/office/officeart/2005/8/layout/chevron2"/>
    <dgm:cxn modelId="{79B1CA7B-B922-4EE4-9EA2-D1457E3D3018}" type="presParOf" srcId="{0DA6E53A-E412-45C1-89DA-1FC462B3A662}" destId="{3608BE57-5A06-405F-8CB4-76164AC3E023}" srcOrd="4" destOrd="0" presId="urn:microsoft.com/office/officeart/2005/8/layout/chevron2"/>
    <dgm:cxn modelId="{565F399A-4B84-4A45-8760-C82AA9FD7924}" type="presParOf" srcId="{3608BE57-5A06-405F-8CB4-76164AC3E023}" destId="{A0D4EC9D-58D0-4017-B1B8-7E03DA620E0D}" srcOrd="0" destOrd="0" presId="urn:microsoft.com/office/officeart/2005/8/layout/chevron2"/>
    <dgm:cxn modelId="{210DAC36-2C4C-4967-9095-4A70A08BCA67}" type="presParOf" srcId="{3608BE57-5A06-405F-8CB4-76164AC3E023}" destId="{D819D125-0AFD-4207-BAC5-B2D33E40B3C6}" srcOrd="1" destOrd="0" presId="urn:microsoft.com/office/officeart/2005/8/layout/chevron2"/>
    <dgm:cxn modelId="{CA03F0CB-B9EC-4F97-8C8C-3BC924306142}" type="presParOf" srcId="{0DA6E53A-E412-45C1-89DA-1FC462B3A662}" destId="{D40A0BAF-8CDC-497F-8516-DA81C03046FC}" srcOrd="5" destOrd="0" presId="urn:microsoft.com/office/officeart/2005/8/layout/chevron2"/>
    <dgm:cxn modelId="{F3CC0F0C-C179-45C1-BA63-E560EABE8508}" type="presParOf" srcId="{0DA6E53A-E412-45C1-89DA-1FC462B3A662}" destId="{D07FCB8C-BA1E-4B7D-8F1B-D16765345E06}" srcOrd="6" destOrd="0" presId="urn:microsoft.com/office/officeart/2005/8/layout/chevron2"/>
    <dgm:cxn modelId="{FBAFABBE-14E1-4EEE-A27B-88983721FF2E}" type="presParOf" srcId="{D07FCB8C-BA1E-4B7D-8F1B-D16765345E06}" destId="{0A9140CE-F8ED-448A-AA6A-90A8C590ECAA}" srcOrd="0" destOrd="0" presId="urn:microsoft.com/office/officeart/2005/8/layout/chevron2"/>
    <dgm:cxn modelId="{AC1AD811-E70B-4E7A-9A0B-7E1A9B309E77}" type="presParOf" srcId="{D07FCB8C-BA1E-4B7D-8F1B-D16765345E06}" destId="{BFFD4BD9-0DD7-473E-8B8B-D33DAF19778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529C-EFA1-40E7-A20A-61B3A3D5D77E}">
      <dsp:nvSpPr>
        <dsp:cNvPr id="0" name=""/>
        <dsp:cNvSpPr/>
      </dsp:nvSpPr>
      <dsp:spPr>
        <a:xfrm>
          <a:off x="2317417" y="943"/>
          <a:ext cx="1489127" cy="148912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Kusto/CMS Logs</a:t>
          </a:r>
        </a:p>
      </dsp:txBody>
      <dsp:txXfrm>
        <a:off x="2535495" y="219021"/>
        <a:ext cx="1052971" cy="1052971"/>
      </dsp:txXfrm>
    </dsp:sp>
    <dsp:sp modelId="{23D46418-68F5-4917-83B1-EEFFD96E7C1B}">
      <dsp:nvSpPr>
        <dsp:cNvPr id="0" name=""/>
        <dsp:cNvSpPr/>
      </dsp:nvSpPr>
      <dsp:spPr>
        <a:xfrm rot="2160000">
          <a:off x="3759549" y="1144935"/>
          <a:ext cx="396139" cy="502580"/>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770897" y="1210524"/>
        <a:ext cx="277297" cy="301548"/>
      </dsp:txXfrm>
    </dsp:sp>
    <dsp:sp modelId="{9553DC37-F26E-4E2A-897B-9BA7EF119DC5}">
      <dsp:nvSpPr>
        <dsp:cNvPr id="0" name=""/>
        <dsp:cNvSpPr/>
      </dsp:nvSpPr>
      <dsp:spPr>
        <a:xfrm>
          <a:off x="4126832" y="1315560"/>
          <a:ext cx="1489127" cy="1489127"/>
        </a:xfrm>
        <a:prstGeom prst="ellips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Incident BOT</a:t>
          </a:r>
        </a:p>
      </dsp:txBody>
      <dsp:txXfrm>
        <a:off x="4344910" y="1533638"/>
        <a:ext cx="1052971" cy="1052971"/>
      </dsp:txXfrm>
    </dsp:sp>
    <dsp:sp modelId="{2C5FB5A3-3AA2-4E18-9A93-6424311B2334}">
      <dsp:nvSpPr>
        <dsp:cNvPr id="0" name=""/>
        <dsp:cNvSpPr/>
      </dsp:nvSpPr>
      <dsp:spPr>
        <a:xfrm rot="6480000">
          <a:off x="4331224" y="2861718"/>
          <a:ext cx="396139" cy="502580"/>
        </a:xfrm>
        <a:prstGeom prst="rightArrow">
          <a:avLst>
            <a:gd name="adj1" fmla="val 60000"/>
            <a:gd name="adj2" fmla="val 50000"/>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4409007" y="2905721"/>
        <a:ext cx="277297" cy="301548"/>
      </dsp:txXfrm>
    </dsp:sp>
    <dsp:sp modelId="{44268CA4-3AD3-47DE-B0EE-0A564AF73B68}">
      <dsp:nvSpPr>
        <dsp:cNvPr id="0" name=""/>
        <dsp:cNvSpPr/>
      </dsp:nvSpPr>
      <dsp:spPr>
        <a:xfrm>
          <a:off x="3435697" y="3442655"/>
          <a:ext cx="1489127" cy="1489127"/>
        </a:xfrm>
        <a:prstGeom prst="ellips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HP/IcM</a:t>
          </a:r>
        </a:p>
      </dsp:txBody>
      <dsp:txXfrm>
        <a:off x="3653775" y="3660733"/>
        <a:ext cx="1052971" cy="1052971"/>
      </dsp:txXfrm>
    </dsp:sp>
    <dsp:sp modelId="{79FEB459-8AD4-467F-A9C4-404480A6DB57}">
      <dsp:nvSpPr>
        <dsp:cNvPr id="0" name=""/>
        <dsp:cNvSpPr/>
      </dsp:nvSpPr>
      <dsp:spPr>
        <a:xfrm rot="10800000">
          <a:off x="2875123" y="3935929"/>
          <a:ext cx="396139" cy="502580"/>
        </a:xfrm>
        <a:prstGeom prst="rightArrow">
          <a:avLst>
            <a:gd name="adj1" fmla="val 60000"/>
            <a:gd name="adj2" fmla="val 50000"/>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2993965" y="4036445"/>
        <a:ext cx="277297" cy="301548"/>
      </dsp:txXfrm>
    </dsp:sp>
    <dsp:sp modelId="{FFF68E21-AF98-4219-A94A-8744E7D6AB8A}">
      <dsp:nvSpPr>
        <dsp:cNvPr id="0" name=""/>
        <dsp:cNvSpPr/>
      </dsp:nvSpPr>
      <dsp:spPr>
        <a:xfrm>
          <a:off x="1199137" y="3442655"/>
          <a:ext cx="1489127" cy="1489127"/>
        </a:xfrm>
        <a:prstGeom prst="ellips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Mitigator BOT</a:t>
          </a:r>
        </a:p>
      </dsp:txBody>
      <dsp:txXfrm>
        <a:off x="1417215" y="3660733"/>
        <a:ext cx="1052971" cy="1052971"/>
      </dsp:txXfrm>
    </dsp:sp>
    <dsp:sp modelId="{2F687A37-27DA-4A49-88F6-479D09ADEE91}">
      <dsp:nvSpPr>
        <dsp:cNvPr id="0" name=""/>
        <dsp:cNvSpPr/>
      </dsp:nvSpPr>
      <dsp:spPr>
        <a:xfrm rot="15120000">
          <a:off x="1403528" y="2883044"/>
          <a:ext cx="396139" cy="502580"/>
        </a:xfrm>
        <a:prstGeom prst="rightArrow">
          <a:avLst>
            <a:gd name="adj1" fmla="val 60000"/>
            <a:gd name="adj2" fmla="val 50000"/>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1481311" y="3040073"/>
        <a:ext cx="277297" cy="301548"/>
      </dsp:txXfrm>
    </dsp:sp>
    <dsp:sp modelId="{266448DA-E7D8-4168-BDC0-FA540468A3EA}">
      <dsp:nvSpPr>
        <dsp:cNvPr id="0" name=""/>
        <dsp:cNvSpPr/>
      </dsp:nvSpPr>
      <dsp:spPr>
        <a:xfrm>
          <a:off x="508002" y="1315560"/>
          <a:ext cx="1489127" cy="1489127"/>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Mitigations/Insights</a:t>
          </a:r>
        </a:p>
      </dsp:txBody>
      <dsp:txXfrm>
        <a:off x="726080" y="1533638"/>
        <a:ext cx="1052971" cy="1052971"/>
      </dsp:txXfrm>
    </dsp:sp>
    <dsp:sp modelId="{38BD5DD9-3B0E-498D-9F19-FEF01AF1346A}">
      <dsp:nvSpPr>
        <dsp:cNvPr id="0" name=""/>
        <dsp:cNvSpPr/>
      </dsp:nvSpPr>
      <dsp:spPr>
        <a:xfrm rot="19440000">
          <a:off x="1950134" y="1158115"/>
          <a:ext cx="396139" cy="502580"/>
        </a:xfrm>
        <a:prstGeom prst="rightArrow">
          <a:avLst>
            <a:gd name="adj1" fmla="val 60000"/>
            <a:gd name="adj2" fmla="val 5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1961482" y="1293558"/>
        <a:ext cx="277297" cy="301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8529C-EFA1-40E7-A20A-61B3A3D5D77E}">
      <dsp:nvSpPr>
        <dsp:cNvPr id="0" name=""/>
        <dsp:cNvSpPr/>
      </dsp:nvSpPr>
      <dsp:spPr>
        <a:xfrm>
          <a:off x="2561120" y="939"/>
          <a:ext cx="1001722" cy="1001722"/>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XTS views</a:t>
          </a:r>
        </a:p>
      </dsp:txBody>
      <dsp:txXfrm>
        <a:off x="2707819" y="147638"/>
        <a:ext cx="708324" cy="708324"/>
      </dsp:txXfrm>
    </dsp:sp>
    <dsp:sp modelId="{23D46418-68F5-4917-83B1-EEFFD96E7C1B}">
      <dsp:nvSpPr>
        <dsp:cNvPr id="0" name=""/>
        <dsp:cNvSpPr/>
      </dsp:nvSpPr>
      <dsp:spPr>
        <a:xfrm rot="1350000">
          <a:off x="3616603" y="617582"/>
          <a:ext cx="266001" cy="338081"/>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19640" y="669929"/>
        <a:ext cx="186201" cy="202849"/>
      </dsp:txXfrm>
    </dsp:sp>
    <dsp:sp modelId="{9553DC37-F26E-4E2A-897B-9BA7EF119DC5}">
      <dsp:nvSpPr>
        <dsp:cNvPr id="0" name=""/>
        <dsp:cNvSpPr/>
      </dsp:nvSpPr>
      <dsp:spPr>
        <a:xfrm>
          <a:off x="3950276" y="576346"/>
          <a:ext cx="1001722" cy="1001722"/>
        </a:xfrm>
        <a:prstGeom prst="ellipse">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Troubleshooter Rules</a:t>
          </a:r>
        </a:p>
      </dsp:txBody>
      <dsp:txXfrm>
        <a:off x="4096975" y="723045"/>
        <a:ext cx="708324" cy="708324"/>
      </dsp:txXfrm>
    </dsp:sp>
    <dsp:sp modelId="{2C5FB5A3-3AA2-4E18-9A93-6424311B2334}">
      <dsp:nvSpPr>
        <dsp:cNvPr id="0" name=""/>
        <dsp:cNvSpPr/>
      </dsp:nvSpPr>
      <dsp:spPr>
        <a:xfrm rot="4050000">
          <a:off x="4602959" y="1595789"/>
          <a:ext cx="266001" cy="338081"/>
        </a:xfrm>
        <a:prstGeom prst="rightArrow">
          <a:avLst>
            <a:gd name="adj1" fmla="val 60000"/>
            <a:gd name="adj2" fmla="val 50000"/>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27590" y="1626542"/>
        <a:ext cx="186201" cy="202849"/>
      </dsp:txXfrm>
    </dsp:sp>
    <dsp:sp modelId="{44268CA4-3AD3-47DE-B0EE-0A564AF73B68}">
      <dsp:nvSpPr>
        <dsp:cNvPr id="0" name=""/>
        <dsp:cNvSpPr/>
      </dsp:nvSpPr>
      <dsp:spPr>
        <a:xfrm>
          <a:off x="4525683" y="1965502"/>
          <a:ext cx="1001722" cy="1001722"/>
        </a:xfrm>
        <a:prstGeom prst="ellipse">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Kusto (Telemetry)</a:t>
          </a:r>
        </a:p>
      </dsp:txBody>
      <dsp:txXfrm>
        <a:off x="4672382" y="2112201"/>
        <a:ext cx="708324" cy="708324"/>
      </dsp:txXfrm>
    </dsp:sp>
    <dsp:sp modelId="{79FEB459-8AD4-467F-A9C4-404480A6DB57}">
      <dsp:nvSpPr>
        <dsp:cNvPr id="0" name=""/>
        <dsp:cNvSpPr/>
      </dsp:nvSpPr>
      <dsp:spPr>
        <a:xfrm rot="6750000">
          <a:off x="4608721" y="2984945"/>
          <a:ext cx="266001" cy="338081"/>
        </a:xfrm>
        <a:prstGeom prst="rightArrow">
          <a:avLst>
            <a:gd name="adj1" fmla="val 60000"/>
            <a:gd name="adj2" fmla="val 50000"/>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663890" y="3015698"/>
        <a:ext cx="186201" cy="202849"/>
      </dsp:txXfrm>
    </dsp:sp>
    <dsp:sp modelId="{FFF68E21-AF98-4219-A94A-8744E7D6AB8A}">
      <dsp:nvSpPr>
        <dsp:cNvPr id="0" name=""/>
        <dsp:cNvSpPr/>
      </dsp:nvSpPr>
      <dsp:spPr>
        <a:xfrm>
          <a:off x="3950276" y="3354658"/>
          <a:ext cx="1001722" cy="1001722"/>
        </a:xfrm>
        <a:prstGeom prst="ellipse">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Mitigations via CAS actions</a:t>
          </a:r>
        </a:p>
      </dsp:txBody>
      <dsp:txXfrm>
        <a:off x="4096975" y="3501357"/>
        <a:ext cx="708324" cy="708324"/>
      </dsp:txXfrm>
    </dsp:sp>
    <dsp:sp modelId="{2F687A37-27DA-4A49-88F6-479D09ADEE91}">
      <dsp:nvSpPr>
        <dsp:cNvPr id="0" name=""/>
        <dsp:cNvSpPr/>
      </dsp:nvSpPr>
      <dsp:spPr>
        <a:xfrm rot="9450000">
          <a:off x="3630514" y="3971301"/>
          <a:ext cx="266001" cy="338081"/>
        </a:xfrm>
        <a:prstGeom prst="rightArrow">
          <a:avLst>
            <a:gd name="adj1" fmla="val 60000"/>
            <a:gd name="adj2" fmla="val 50000"/>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3707277" y="4023648"/>
        <a:ext cx="186201" cy="202849"/>
      </dsp:txXfrm>
    </dsp:sp>
    <dsp:sp modelId="{266448DA-E7D8-4168-BDC0-FA540468A3EA}">
      <dsp:nvSpPr>
        <dsp:cNvPr id="0" name=""/>
        <dsp:cNvSpPr/>
      </dsp:nvSpPr>
      <dsp:spPr>
        <a:xfrm>
          <a:off x="2561120" y="3930065"/>
          <a:ext cx="1001722" cy="1001722"/>
        </a:xfrm>
        <a:prstGeom prst="ellipse">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MDS Runner fixes</a:t>
          </a:r>
        </a:p>
        <a:p>
          <a:pPr marL="0" lvl="0" indent="0" algn="ctr" defTabSz="355600">
            <a:lnSpc>
              <a:spcPct val="90000"/>
            </a:lnSpc>
            <a:spcBef>
              <a:spcPct val="0"/>
            </a:spcBef>
            <a:spcAft>
              <a:spcPct val="35000"/>
            </a:spcAft>
            <a:buNone/>
          </a:pPr>
          <a:r>
            <a:rPr lang="en-US" sz="800" kern="1200" dirty="0"/>
            <a:t>enhancements</a:t>
          </a:r>
        </a:p>
      </dsp:txBody>
      <dsp:txXfrm>
        <a:off x="2707819" y="4076764"/>
        <a:ext cx="708324" cy="708324"/>
      </dsp:txXfrm>
    </dsp:sp>
    <dsp:sp modelId="{38BD5DD9-3B0E-498D-9F19-FEF01AF1346A}">
      <dsp:nvSpPr>
        <dsp:cNvPr id="0" name=""/>
        <dsp:cNvSpPr/>
      </dsp:nvSpPr>
      <dsp:spPr>
        <a:xfrm rot="12150000">
          <a:off x="2241358" y="3977063"/>
          <a:ext cx="266001" cy="338081"/>
        </a:xfrm>
        <a:prstGeom prst="rightArrow">
          <a:avLst>
            <a:gd name="adj1" fmla="val 60000"/>
            <a:gd name="adj2" fmla="val 50000"/>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318121" y="4059948"/>
        <a:ext cx="186201" cy="202849"/>
      </dsp:txXfrm>
    </dsp:sp>
    <dsp:sp modelId="{E483ED69-8438-43DA-905E-51C6328DE711}">
      <dsp:nvSpPr>
        <dsp:cNvPr id="0" name=""/>
        <dsp:cNvSpPr/>
      </dsp:nvSpPr>
      <dsp:spPr>
        <a:xfrm>
          <a:off x="1171964" y="3354658"/>
          <a:ext cx="1001722" cy="1001722"/>
        </a:xfrm>
        <a:prstGeom prst="ellipse">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n-US" sz="600" kern="1200" dirty="0"/>
            <a:t>Typical </a:t>
          </a:r>
          <a:r>
            <a:rPr lang="en-US" sz="800" kern="1200" dirty="0"/>
            <a:t>Incidents</a:t>
          </a:r>
          <a:r>
            <a:rPr lang="en-US" sz="600" kern="1200" dirty="0"/>
            <a:t> RCA</a:t>
          </a:r>
        </a:p>
      </dsp:txBody>
      <dsp:txXfrm>
        <a:off x="1318663" y="3501357"/>
        <a:ext cx="708324" cy="708324"/>
      </dsp:txXfrm>
    </dsp:sp>
    <dsp:sp modelId="{D1826101-F44D-4D5D-A4FC-382B85A403A9}">
      <dsp:nvSpPr>
        <dsp:cNvPr id="0" name=""/>
        <dsp:cNvSpPr/>
      </dsp:nvSpPr>
      <dsp:spPr>
        <a:xfrm rot="14850000">
          <a:off x="1255002" y="2998856"/>
          <a:ext cx="266001" cy="338081"/>
        </a:xfrm>
        <a:prstGeom prst="rightArrow">
          <a:avLst>
            <a:gd name="adj1" fmla="val 60000"/>
            <a:gd name="adj2" fmla="val 50000"/>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310171" y="3103335"/>
        <a:ext cx="186201" cy="202849"/>
      </dsp:txXfrm>
    </dsp:sp>
    <dsp:sp modelId="{FC16B751-D71D-4E71-B56C-2374D0635337}">
      <dsp:nvSpPr>
        <dsp:cNvPr id="0" name=""/>
        <dsp:cNvSpPr/>
      </dsp:nvSpPr>
      <dsp:spPr>
        <a:xfrm>
          <a:off x="596557" y="1965502"/>
          <a:ext cx="1001722" cy="1001722"/>
        </a:xfrm>
        <a:prstGeom prst="ellipse">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Follow up Investigations</a:t>
          </a:r>
        </a:p>
      </dsp:txBody>
      <dsp:txXfrm>
        <a:off x="743256" y="2112201"/>
        <a:ext cx="708324" cy="708324"/>
      </dsp:txXfrm>
    </dsp:sp>
    <dsp:sp modelId="{0ADEC4CD-77AC-40E2-857F-8DA9C657E02C}">
      <dsp:nvSpPr>
        <dsp:cNvPr id="0" name=""/>
        <dsp:cNvSpPr/>
      </dsp:nvSpPr>
      <dsp:spPr>
        <a:xfrm rot="17550000">
          <a:off x="1249240" y="1609700"/>
          <a:ext cx="266001" cy="338081"/>
        </a:xfrm>
        <a:prstGeom prst="rightArrow">
          <a:avLst>
            <a:gd name="adj1" fmla="val 60000"/>
            <a:gd name="adj2" fmla="val 50000"/>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73871" y="1714179"/>
        <a:ext cx="186201" cy="202849"/>
      </dsp:txXfrm>
    </dsp:sp>
    <dsp:sp modelId="{B7264B74-9424-4368-9C50-1F7D5FBDD92E}">
      <dsp:nvSpPr>
        <dsp:cNvPr id="0" name=""/>
        <dsp:cNvSpPr/>
      </dsp:nvSpPr>
      <dsp:spPr>
        <a:xfrm>
          <a:off x="1171964" y="576346"/>
          <a:ext cx="1001722" cy="1001722"/>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Bot Troubleshooter Insights</a:t>
          </a:r>
        </a:p>
      </dsp:txBody>
      <dsp:txXfrm>
        <a:off x="1318663" y="723045"/>
        <a:ext cx="708324" cy="708324"/>
      </dsp:txXfrm>
    </dsp:sp>
    <dsp:sp modelId="{D47172C9-2C7A-4131-AEC3-A9D116B61EB4}">
      <dsp:nvSpPr>
        <dsp:cNvPr id="0" name=""/>
        <dsp:cNvSpPr/>
      </dsp:nvSpPr>
      <dsp:spPr>
        <a:xfrm rot="20250000">
          <a:off x="2227447" y="623344"/>
          <a:ext cx="266001" cy="338081"/>
        </a:xfrm>
        <a:prstGeom prst="rightArrow">
          <a:avLst>
            <a:gd name="adj1" fmla="val 60000"/>
            <a:gd name="adj2" fmla="val 5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0484" y="706229"/>
        <a:ext cx="186201" cy="202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72568-5C5F-4C87-9F27-29707F25AEBA}">
      <dsp:nvSpPr>
        <dsp:cNvPr id="0" name=""/>
        <dsp:cNvSpPr/>
      </dsp:nvSpPr>
      <dsp:spPr>
        <a:xfrm rot="16200000">
          <a:off x="224267" y="1418668"/>
          <a:ext cx="3004057" cy="1835797"/>
        </a:xfrm>
        <a:prstGeom prst="round2SameRect">
          <a:avLst>
            <a:gd name="adj1" fmla="val 16670"/>
            <a:gd name="adj2" fmla="val 0"/>
          </a:avLst>
        </a:prstGeom>
        <a:solidFill>
          <a:schemeClr val="accent2">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80010" tIns="133350" rIns="120015" bIns="133350" numCol="1" spcCol="1270" anchor="t" anchorCtr="0">
          <a:noAutofit/>
        </a:bodyPr>
        <a:lstStyle/>
        <a:p>
          <a:pPr marL="0" lvl="0" indent="0" algn="l" defTabSz="933450">
            <a:lnSpc>
              <a:spcPct val="90000"/>
            </a:lnSpc>
            <a:spcBef>
              <a:spcPct val="0"/>
            </a:spcBef>
            <a:spcAft>
              <a:spcPct val="35000"/>
            </a:spcAft>
            <a:buNone/>
          </a:pPr>
          <a:r>
            <a:rPr lang="en-US" sz="2100" kern="1200" dirty="0"/>
            <a:t>Typical Incidents RCA</a:t>
          </a:r>
        </a:p>
        <a:p>
          <a:pPr marL="0" lvl="0" indent="0" algn="l" defTabSz="933450">
            <a:lnSpc>
              <a:spcPct val="90000"/>
            </a:lnSpc>
            <a:spcBef>
              <a:spcPct val="0"/>
            </a:spcBef>
            <a:spcAft>
              <a:spcPct val="35000"/>
            </a:spcAft>
            <a:buNone/>
          </a:pPr>
          <a:r>
            <a:rPr lang="en-US" sz="1200" kern="1200" dirty="0"/>
            <a:t> - Login Failure Routing</a:t>
          </a:r>
        </a:p>
        <a:p>
          <a:pPr marL="0" lvl="0" indent="0" algn="l" defTabSz="933450">
            <a:lnSpc>
              <a:spcPct val="90000"/>
            </a:lnSpc>
            <a:spcBef>
              <a:spcPct val="0"/>
            </a:spcBef>
            <a:spcAft>
              <a:spcPct val="35000"/>
            </a:spcAft>
            <a:buNone/>
          </a:pPr>
          <a:r>
            <a:rPr lang="en-US" sz="1200" kern="1200" dirty="0"/>
            <a:t> - Availability Loss</a:t>
          </a:r>
        </a:p>
        <a:p>
          <a:pPr marL="0" lvl="0" indent="0" algn="l" defTabSz="933450">
            <a:lnSpc>
              <a:spcPct val="90000"/>
            </a:lnSpc>
            <a:spcBef>
              <a:spcPct val="0"/>
            </a:spcBef>
            <a:spcAft>
              <a:spcPct val="35000"/>
            </a:spcAft>
            <a:buNone/>
          </a:pPr>
          <a:r>
            <a:rPr lang="en-US" sz="1200" kern="1200" dirty="0"/>
            <a:t> - Log Full </a:t>
          </a:r>
        </a:p>
        <a:p>
          <a:pPr marL="0" lvl="0" indent="0" algn="l" defTabSz="933450">
            <a:lnSpc>
              <a:spcPct val="90000"/>
            </a:lnSpc>
            <a:spcBef>
              <a:spcPct val="0"/>
            </a:spcBef>
            <a:spcAft>
              <a:spcPct val="35000"/>
            </a:spcAft>
            <a:buNone/>
          </a:pPr>
          <a:r>
            <a:rPr lang="en-US" sz="1200" kern="1200" dirty="0"/>
            <a:t> - CRI </a:t>
          </a:r>
          <a:r>
            <a:rPr lang="en-US" sz="1050" kern="1200" dirty="0"/>
            <a:t>(Customer Reported)</a:t>
          </a:r>
        </a:p>
      </dsp:txBody>
      <dsp:txXfrm rot="5400000">
        <a:off x="898029" y="924170"/>
        <a:ext cx="1746165" cy="2824793"/>
      </dsp:txXfrm>
    </dsp:sp>
    <dsp:sp modelId="{00680889-9BAA-4135-8334-BBF45C7D336F}">
      <dsp:nvSpPr>
        <dsp:cNvPr id="0" name=""/>
        <dsp:cNvSpPr/>
      </dsp:nvSpPr>
      <dsp:spPr>
        <a:xfrm rot="5400000">
          <a:off x="2143424" y="1418668"/>
          <a:ext cx="3004057" cy="1835797"/>
        </a:xfrm>
        <a:prstGeom prst="round2SameRect">
          <a:avLst>
            <a:gd name="adj1" fmla="val 16670"/>
            <a:gd name="adj2" fmla="val 0"/>
          </a:avLst>
        </a:prstGeom>
        <a:solidFill>
          <a:schemeClr val="accent2">
            <a:tint val="50000"/>
            <a:hueOff val="-880662"/>
            <a:satOff val="-76170"/>
            <a:lumOff val="8755"/>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120015" tIns="133350" rIns="80010" bIns="133350" numCol="1" spcCol="1270" anchor="t" anchorCtr="0">
          <a:noAutofit/>
        </a:bodyPr>
        <a:lstStyle/>
        <a:p>
          <a:pPr marL="0" lvl="0" indent="0" algn="l" defTabSz="933450">
            <a:lnSpc>
              <a:spcPct val="90000"/>
            </a:lnSpc>
            <a:spcBef>
              <a:spcPct val="0"/>
            </a:spcBef>
            <a:spcAft>
              <a:spcPct val="35000"/>
            </a:spcAft>
            <a:buNone/>
          </a:pPr>
          <a:r>
            <a:rPr lang="en-US" sz="2100" kern="1200" dirty="0"/>
            <a:t>Follow up Investigations</a:t>
          </a:r>
        </a:p>
        <a:p>
          <a:pPr marL="0" lvl="0" indent="0" algn="l" defTabSz="933450">
            <a:lnSpc>
              <a:spcPct val="90000"/>
            </a:lnSpc>
            <a:spcBef>
              <a:spcPct val="0"/>
            </a:spcBef>
            <a:spcAft>
              <a:spcPct val="35000"/>
            </a:spcAft>
            <a:buNone/>
          </a:pPr>
          <a:r>
            <a:rPr lang="en-US" sz="1200" kern="1200" dirty="0"/>
            <a:t>Perform investigations on Bot repair actions to find out the reasons for incident creation instead of or in-spite of mitigation steps.</a:t>
          </a:r>
          <a:endParaRPr lang="en-US" sz="2100" kern="1200" dirty="0"/>
        </a:p>
      </dsp:txBody>
      <dsp:txXfrm rot="-5400000">
        <a:off x="2727554" y="924170"/>
        <a:ext cx="1746165" cy="2824793"/>
      </dsp:txXfrm>
    </dsp:sp>
    <dsp:sp modelId="{C03F1C9C-CFA4-4112-AFBE-B9A640867B3C}">
      <dsp:nvSpPr>
        <dsp:cNvPr id="0" name=""/>
        <dsp:cNvSpPr/>
      </dsp:nvSpPr>
      <dsp:spPr>
        <a:xfrm>
          <a:off x="1726108" y="0"/>
          <a:ext cx="1919157" cy="1919064"/>
        </a:xfrm>
        <a:prstGeom prst="circularArrow">
          <a:avLst>
            <a:gd name="adj1" fmla="val 12500"/>
            <a:gd name="adj2" fmla="val 1142322"/>
            <a:gd name="adj3" fmla="val 20457678"/>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8287A44-3B9F-4086-9929-5CBB846416EC}">
      <dsp:nvSpPr>
        <dsp:cNvPr id="0" name=""/>
        <dsp:cNvSpPr/>
      </dsp:nvSpPr>
      <dsp:spPr>
        <a:xfrm rot="10800000">
          <a:off x="1726108" y="2753602"/>
          <a:ext cx="1919157" cy="1919064"/>
        </a:xfrm>
        <a:prstGeom prst="circularArrow">
          <a:avLst>
            <a:gd name="adj1" fmla="val 12500"/>
            <a:gd name="adj2" fmla="val 1142322"/>
            <a:gd name="adj3" fmla="val 20457678"/>
            <a:gd name="adj4" fmla="val 10800000"/>
            <a:gd name="adj5" fmla="val 125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F1FA3-F390-48A4-A640-79355CAE84F5}">
      <dsp:nvSpPr>
        <dsp:cNvPr id="0" name=""/>
        <dsp:cNvSpPr/>
      </dsp:nvSpPr>
      <dsp:spPr>
        <a:xfrm>
          <a:off x="2667838" y="2200851"/>
          <a:ext cx="2689929" cy="2689929"/>
        </a:xfrm>
        <a:prstGeom prst="gear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Mitigations via CAS actions</a:t>
          </a:r>
        </a:p>
      </dsp:txBody>
      <dsp:txXfrm>
        <a:off x="3208633" y="2830954"/>
        <a:ext cx="1608339" cy="1382679"/>
      </dsp:txXfrm>
    </dsp:sp>
    <dsp:sp modelId="{0973B086-AEDC-4CAF-AD99-1C6F6A78A7A6}">
      <dsp:nvSpPr>
        <dsp:cNvPr id="0" name=""/>
        <dsp:cNvSpPr/>
      </dsp:nvSpPr>
      <dsp:spPr>
        <a:xfrm>
          <a:off x="1102789" y="1565049"/>
          <a:ext cx="1956312" cy="1956312"/>
        </a:xfrm>
        <a:prstGeom prst="gear6">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MDS Bot Runner fixes/enhancements</a:t>
          </a:r>
        </a:p>
      </dsp:txBody>
      <dsp:txXfrm>
        <a:off x="1595296" y="2060533"/>
        <a:ext cx="971298" cy="965344"/>
      </dsp:txXfrm>
    </dsp:sp>
    <dsp:sp modelId="{41770601-6EF4-4045-9F63-209AA7FA45D9}">
      <dsp:nvSpPr>
        <dsp:cNvPr id="0" name=""/>
        <dsp:cNvSpPr/>
      </dsp:nvSpPr>
      <dsp:spPr>
        <a:xfrm rot="20700000">
          <a:off x="2198523" y="215394"/>
          <a:ext cx="1916786" cy="1916786"/>
        </a:xfrm>
        <a:prstGeom prst="gear6">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BotTroubleshooter Insights</a:t>
          </a:r>
        </a:p>
      </dsp:txBody>
      <dsp:txXfrm rot="-20700000">
        <a:off x="2618931" y="635801"/>
        <a:ext cx="1075971" cy="1075971"/>
      </dsp:txXfrm>
    </dsp:sp>
    <dsp:sp modelId="{1FAB4814-9465-4A15-8825-947CF67680A3}">
      <dsp:nvSpPr>
        <dsp:cNvPr id="0" name=""/>
        <dsp:cNvSpPr/>
      </dsp:nvSpPr>
      <dsp:spPr>
        <a:xfrm>
          <a:off x="2468721" y="1790541"/>
          <a:ext cx="3443109" cy="3443109"/>
        </a:xfrm>
        <a:prstGeom prst="circularArrow">
          <a:avLst>
            <a:gd name="adj1" fmla="val 4688"/>
            <a:gd name="adj2" fmla="val 299029"/>
            <a:gd name="adj3" fmla="val 2530613"/>
            <a:gd name="adj4" fmla="val 15830497"/>
            <a:gd name="adj5" fmla="val 546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E9EB5D9-990B-4055-A23F-C265402CF342}">
      <dsp:nvSpPr>
        <dsp:cNvPr id="0" name=""/>
        <dsp:cNvSpPr/>
      </dsp:nvSpPr>
      <dsp:spPr>
        <a:xfrm>
          <a:off x="756329" y="1129203"/>
          <a:ext cx="2501634" cy="2501634"/>
        </a:xfrm>
        <a:prstGeom prst="leftCircularArrow">
          <a:avLst>
            <a:gd name="adj1" fmla="val 6452"/>
            <a:gd name="adj2" fmla="val 429999"/>
            <a:gd name="adj3" fmla="val 10489124"/>
            <a:gd name="adj4" fmla="val 14837806"/>
            <a:gd name="adj5" fmla="val 7527"/>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6C05DF-6F27-4BCB-8791-7C6D83C32296}">
      <dsp:nvSpPr>
        <dsp:cNvPr id="0" name=""/>
        <dsp:cNvSpPr/>
      </dsp:nvSpPr>
      <dsp:spPr>
        <a:xfrm>
          <a:off x="1755151" y="-207443"/>
          <a:ext cx="2697265" cy="2697265"/>
        </a:xfrm>
        <a:prstGeom prst="circularArrow">
          <a:avLst>
            <a:gd name="adj1" fmla="val 5984"/>
            <a:gd name="adj2" fmla="val 394124"/>
            <a:gd name="adj3" fmla="val 13313824"/>
            <a:gd name="adj4" fmla="val 10508221"/>
            <a:gd name="adj5" fmla="val 6981"/>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D19BC-9915-46EF-A3D5-03DC0D8FE4D4}">
      <dsp:nvSpPr>
        <dsp:cNvPr id="0" name=""/>
        <dsp:cNvSpPr/>
      </dsp:nvSpPr>
      <dsp:spPr>
        <a:xfrm rot="5400000">
          <a:off x="-191652" y="192333"/>
          <a:ext cx="1277682" cy="894377"/>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XTS views</a:t>
          </a:r>
        </a:p>
      </dsp:txBody>
      <dsp:txXfrm rot="-5400000">
        <a:off x="1" y="447870"/>
        <a:ext cx="894377" cy="383305"/>
      </dsp:txXfrm>
    </dsp:sp>
    <dsp:sp modelId="{0CB37B75-40F7-426B-A8FB-3B8D58C38B98}">
      <dsp:nvSpPr>
        <dsp:cNvPr id="0" name=""/>
        <dsp:cNvSpPr/>
      </dsp:nvSpPr>
      <dsp:spPr>
        <a:xfrm rot="5400000">
          <a:off x="2717817" y="-1822758"/>
          <a:ext cx="830493" cy="4477372"/>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Tx/>
            <a:buNone/>
          </a:pPr>
          <a:r>
            <a:rPr lang="en-US" sz="1400" kern="1200" dirty="0">
              <a:solidFill>
                <a:schemeClr val="tx1"/>
              </a:solidFill>
              <a:effectLst/>
              <a:latin typeface="+mj-lt"/>
              <a:ea typeface="+mj-ea"/>
              <a:cs typeface="+mj-cs"/>
            </a:rPr>
            <a:t>Database views to find relevant data about incidents, database states such as replica</a:t>
          </a:r>
          <a:r>
            <a:rPr lang="en-US" sz="1800" kern="1200" dirty="0">
              <a:solidFill>
                <a:schemeClr val="tx1"/>
              </a:solidFill>
              <a:latin typeface="+mj-lt"/>
              <a:ea typeface="+mj-ea"/>
              <a:cs typeface="+mj-cs"/>
            </a:rPr>
            <a:t>.</a:t>
          </a:r>
          <a:endParaRPr lang="en-US" sz="2200" kern="1200" dirty="0">
            <a:solidFill>
              <a:schemeClr val="tx1"/>
            </a:solidFill>
          </a:endParaRPr>
        </a:p>
      </dsp:txBody>
      <dsp:txXfrm rot="-5400000">
        <a:off x="894378" y="41222"/>
        <a:ext cx="4436831" cy="749411"/>
      </dsp:txXfrm>
    </dsp:sp>
    <dsp:sp modelId="{F7F0160F-6422-489E-8B15-3325FAECA772}">
      <dsp:nvSpPr>
        <dsp:cNvPr id="0" name=""/>
        <dsp:cNvSpPr/>
      </dsp:nvSpPr>
      <dsp:spPr>
        <a:xfrm rot="5400000">
          <a:off x="-191652" y="1323540"/>
          <a:ext cx="1277682" cy="894377"/>
        </a:xfrm>
        <a:prstGeom prst="chevron">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Troubleshooter Rules</a:t>
          </a:r>
        </a:p>
      </dsp:txBody>
      <dsp:txXfrm rot="-5400000">
        <a:off x="1" y="1579077"/>
        <a:ext cx="894377" cy="383305"/>
      </dsp:txXfrm>
    </dsp:sp>
    <dsp:sp modelId="{ABAC86DB-55B7-44D7-A557-E6F6A7A5ACA0}">
      <dsp:nvSpPr>
        <dsp:cNvPr id="0" name=""/>
        <dsp:cNvSpPr/>
      </dsp:nvSpPr>
      <dsp:spPr>
        <a:xfrm rot="5400000">
          <a:off x="2717817" y="-691550"/>
          <a:ext cx="830493" cy="4477372"/>
        </a:xfrm>
        <a:prstGeom prst="round2Same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tx1"/>
              </a:solidFill>
              <a:latin typeface="+mj-lt"/>
              <a:ea typeface="+mj-ea"/>
              <a:cs typeface="+mj-cs"/>
            </a:rPr>
            <a:t>Website to track the bot runner troubleshooting steps in case of incidents.</a:t>
          </a:r>
          <a:endParaRPr lang="en-US" sz="1400" kern="1200" dirty="0">
            <a:solidFill>
              <a:schemeClr val="tx1"/>
            </a:solidFill>
          </a:endParaRPr>
        </a:p>
      </dsp:txBody>
      <dsp:txXfrm rot="-5400000">
        <a:off x="894378" y="1172430"/>
        <a:ext cx="4436831" cy="749411"/>
      </dsp:txXfrm>
    </dsp:sp>
    <dsp:sp modelId="{A0D4EC9D-58D0-4017-B1B8-7E03DA620E0D}">
      <dsp:nvSpPr>
        <dsp:cNvPr id="0" name=""/>
        <dsp:cNvSpPr/>
      </dsp:nvSpPr>
      <dsp:spPr>
        <a:xfrm rot="5400000">
          <a:off x="-191652" y="2454748"/>
          <a:ext cx="1277682" cy="894377"/>
        </a:xfrm>
        <a:prstGeom prst="chevron">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Kusto</a:t>
          </a:r>
        </a:p>
      </dsp:txBody>
      <dsp:txXfrm rot="-5400000">
        <a:off x="1" y="2710285"/>
        <a:ext cx="894377" cy="383305"/>
      </dsp:txXfrm>
    </dsp:sp>
    <dsp:sp modelId="{D819D125-0AFD-4207-BAC5-B2D33E40B3C6}">
      <dsp:nvSpPr>
        <dsp:cNvPr id="0" name=""/>
        <dsp:cNvSpPr/>
      </dsp:nvSpPr>
      <dsp:spPr>
        <a:xfrm rot="5400000">
          <a:off x="2717817" y="439656"/>
          <a:ext cx="830493" cy="4477372"/>
        </a:xfrm>
        <a:prstGeom prst="round2Same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tx1"/>
              </a:solidFill>
              <a:latin typeface="+mj-lt"/>
              <a:ea typeface="+mj-ea"/>
              <a:cs typeface="+mj-cs"/>
            </a:rPr>
            <a:t>Source of telemetry logs used by Bot v-team to debug/perform root cause analysis for an incident</a:t>
          </a:r>
          <a:r>
            <a:rPr lang="en-US" sz="1400" kern="1200" dirty="0">
              <a:solidFill>
                <a:srgbClr val="FFFFFF"/>
              </a:solidFill>
              <a:latin typeface="+mj-lt"/>
              <a:ea typeface="+mj-ea"/>
              <a:cs typeface="+mj-cs"/>
            </a:rPr>
            <a:t>.</a:t>
          </a:r>
          <a:endParaRPr lang="en-US" sz="1400" kern="1200" dirty="0"/>
        </a:p>
      </dsp:txBody>
      <dsp:txXfrm rot="-5400000">
        <a:off x="894378" y="2303637"/>
        <a:ext cx="4436831" cy="749411"/>
      </dsp:txXfrm>
    </dsp:sp>
    <dsp:sp modelId="{0A9140CE-F8ED-448A-AA6A-90A8C590ECAA}">
      <dsp:nvSpPr>
        <dsp:cNvPr id="0" name=""/>
        <dsp:cNvSpPr/>
      </dsp:nvSpPr>
      <dsp:spPr>
        <a:xfrm rot="5400000">
          <a:off x="-191652" y="3585955"/>
          <a:ext cx="1277682" cy="894377"/>
        </a:xfrm>
        <a:prstGeom prst="chevron">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SQL Server</a:t>
          </a:r>
        </a:p>
      </dsp:txBody>
      <dsp:txXfrm rot="-5400000">
        <a:off x="1" y="3841492"/>
        <a:ext cx="894377" cy="383305"/>
      </dsp:txXfrm>
    </dsp:sp>
    <dsp:sp modelId="{BFFD4BD9-0DD7-473E-8B8B-D33DAF197785}">
      <dsp:nvSpPr>
        <dsp:cNvPr id="0" name=""/>
        <dsp:cNvSpPr/>
      </dsp:nvSpPr>
      <dsp:spPr>
        <a:xfrm rot="5400000">
          <a:off x="2717817" y="1570863"/>
          <a:ext cx="830493" cy="4477372"/>
        </a:xfrm>
        <a:prstGeom prst="round2Same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prstClr val="black"/>
              </a:solidFill>
              <a:latin typeface="Calibri Light" panose="020F0302020204030204"/>
              <a:ea typeface="+mn-ea"/>
              <a:cs typeface="+mn-cs"/>
            </a:rPr>
            <a:t>SQL Server to query the Health Properties database to get details on respective health property involved in the incident.</a:t>
          </a:r>
        </a:p>
      </dsp:txBody>
      <dsp:txXfrm rot="-5400000">
        <a:off x="894378" y="3434844"/>
        <a:ext cx="4436831" cy="74941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6754-F556-49C2-956D-B915B1C46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61E61D-6B3A-451E-BB82-8FDFC40BD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C059BE-8CDC-4C92-95F8-51B53EAB0413}"/>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EA0B9521-4988-4FFE-BD50-C6D87500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FE5A5-4AF6-430A-A9AF-B9467F03EB9B}"/>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426342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11421-7F5A-4288-BB12-C2DE188B5F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FCF85-8BC7-4B8A-904F-3FCD9DFDC8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96FC1-5884-4B5C-AD53-DF770523A586}"/>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6993F7D4-7429-4730-97A5-EC76C60D2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F2866-DA7E-48C2-8AF9-45FC98150034}"/>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347844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32D71-23F2-41AA-8539-5ABA8C8C4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7C683-6EB4-441D-88BC-2B453F73DF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F6A46-8BD2-47CD-A0E3-6A26EE066CE0}"/>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E86EED0A-2AB1-4AE7-B440-BA9F38EAB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6650D-4D3C-46D2-B57C-3C8279AF02BB}"/>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333871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3051-F6FB-40AB-8461-4DE8642C7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A3C3B-F676-4006-9532-78782BC9A7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3599-8832-4EB5-B7E8-5A5F73AE9BD8}"/>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BC27256D-3D71-462C-9C9E-C1A05BF74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4D67D-E57E-4EC9-89F4-E953F151CFD5}"/>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97134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587E-79D5-48A6-A90E-ECEE8898C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5CF63-3AB2-4C47-88DA-4144BFACD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E3769D-7373-4549-9EFC-CFC346520130}"/>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399D674D-3FB9-4FB5-AE77-269BA0AF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25FD3-A24F-45A5-B929-0DA7EB7B30E5}"/>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203103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9CD1-AB8D-4517-AAAC-7F76ECC0E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90D00-84F1-4AFA-8333-92A72A5279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7C8D53-6FD5-4C5E-BD18-5168200E16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F0B3DD-BDCE-4116-89CE-6FA4388045F8}"/>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6" name="Footer Placeholder 5">
            <a:extLst>
              <a:ext uri="{FF2B5EF4-FFF2-40B4-BE49-F238E27FC236}">
                <a16:creationId xmlns:a16="http://schemas.microsoft.com/office/drawing/2014/main" id="{C931DCB7-E1ED-46E6-B0B3-ED08CF1FF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DDFB4-26E4-4F54-9024-657129A032D5}"/>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409445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6639-32C8-42A2-A708-E84D218956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A5BC54-04F9-49CC-8823-95040B2E4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A7CA08-3FBB-4746-85CE-78DF1D5CA8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4DD60-B215-4F12-9BE7-3E68A4BE3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715120-5544-48E0-9A1A-0EF8410171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58116A-1FC6-4F93-8B66-AE7E8C392F5A}"/>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8" name="Footer Placeholder 7">
            <a:extLst>
              <a:ext uri="{FF2B5EF4-FFF2-40B4-BE49-F238E27FC236}">
                <a16:creationId xmlns:a16="http://schemas.microsoft.com/office/drawing/2014/main" id="{1242B4DF-8D01-4D45-98FC-C19CD56FD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377701-310E-475B-98B0-2CECE615682D}"/>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188962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41F8-654A-410D-9A24-6CFAA2DC2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031EE8-8C46-44C0-8C7D-50F6C8DC548E}"/>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4" name="Footer Placeholder 3">
            <a:extLst>
              <a:ext uri="{FF2B5EF4-FFF2-40B4-BE49-F238E27FC236}">
                <a16:creationId xmlns:a16="http://schemas.microsoft.com/office/drawing/2014/main" id="{0CEE923F-4B7A-437D-80A5-D787C4DB1E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14279A-9B5D-4C4A-A8A9-62CA135D0582}"/>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369963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B818E-E6E2-43DE-8B19-F08AE7491C62}"/>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3" name="Footer Placeholder 2">
            <a:extLst>
              <a:ext uri="{FF2B5EF4-FFF2-40B4-BE49-F238E27FC236}">
                <a16:creationId xmlns:a16="http://schemas.microsoft.com/office/drawing/2014/main" id="{76E7D82D-FB01-46D5-8E5E-52668B0F53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F42AC8-2F6B-4876-86F5-83BD367800C0}"/>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297977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EFE8-5DC7-4767-AD7A-5EF2BCBE9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90826C-D52F-4DE1-A5C5-C4934F435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09F41-9FA5-4677-94D0-0AD716961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7643DC-BFD2-4FC8-8347-4EDB63E68D6B}"/>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6" name="Footer Placeholder 5">
            <a:extLst>
              <a:ext uri="{FF2B5EF4-FFF2-40B4-BE49-F238E27FC236}">
                <a16:creationId xmlns:a16="http://schemas.microsoft.com/office/drawing/2014/main" id="{CB1FBDE4-09AD-4A42-9F4A-C9BD5369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1CA2D-4272-4886-9C12-92B9C59FAD4A}"/>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107494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E81A-88C7-489C-9CE7-FEB3573D1C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E5AD2-C732-4E91-B147-E04B31BC6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A01D1A-CB4B-43C9-8C88-E360CE49D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B47405-D0DE-47ED-AACF-FBAA46D24114}"/>
              </a:ext>
            </a:extLst>
          </p:cNvPr>
          <p:cNvSpPr>
            <a:spLocks noGrp="1"/>
          </p:cNvSpPr>
          <p:nvPr>
            <p:ph type="dt" sz="half" idx="10"/>
          </p:nvPr>
        </p:nvSpPr>
        <p:spPr/>
        <p:txBody>
          <a:bodyPr/>
          <a:lstStyle/>
          <a:p>
            <a:fld id="{7AE07C43-5CD2-45DE-83BA-F6F3C71DFF7D}" type="datetimeFigureOut">
              <a:rPr lang="en-US" smtClean="0"/>
              <a:t>9/12/2018</a:t>
            </a:fld>
            <a:endParaRPr lang="en-US"/>
          </a:p>
        </p:txBody>
      </p:sp>
      <p:sp>
        <p:nvSpPr>
          <p:cNvPr id="6" name="Footer Placeholder 5">
            <a:extLst>
              <a:ext uri="{FF2B5EF4-FFF2-40B4-BE49-F238E27FC236}">
                <a16:creationId xmlns:a16="http://schemas.microsoft.com/office/drawing/2014/main" id="{FEB9275B-33FC-4963-B9F1-BEE4C201E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B6D34-2CC1-4691-936D-AC6DA697A54D}"/>
              </a:ext>
            </a:extLst>
          </p:cNvPr>
          <p:cNvSpPr>
            <a:spLocks noGrp="1"/>
          </p:cNvSpPr>
          <p:nvPr>
            <p:ph type="sldNum" sz="quarter" idx="12"/>
          </p:nvPr>
        </p:nvSpPr>
        <p:spPr/>
        <p:txBody>
          <a:bodyPr/>
          <a:lstStyle/>
          <a:p>
            <a:fld id="{78008F2C-CE80-4519-8751-F8996ED43A8F}" type="slidenum">
              <a:rPr lang="en-US" smtClean="0"/>
              <a:t>‹#›</a:t>
            </a:fld>
            <a:endParaRPr lang="en-US"/>
          </a:p>
        </p:txBody>
      </p:sp>
    </p:spTree>
    <p:extLst>
      <p:ext uri="{BB962C8B-B14F-4D97-AF65-F5344CB8AC3E}">
        <p14:creationId xmlns:p14="http://schemas.microsoft.com/office/powerpoint/2010/main" val="341746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65B61-510E-41EE-929C-307E866F8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CCB20-7E08-4943-9CED-A5D55F59F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82844-B09C-46DE-9F18-7C5458854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07C43-5CD2-45DE-83BA-F6F3C71DFF7D}" type="datetimeFigureOut">
              <a:rPr lang="en-US" smtClean="0"/>
              <a:t>9/12/2018</a:t>
            </a:fld>
            <a:endParaRPr lang="en-US"/>
          </a:p>
        </p:txBody>
      </p:sp>
      <p:sp>
        <p:nvSpPr>
          <p:cNvPr id="5" name="Footer Placeholder 4">
            <a:extLst>
              <a:ext uri="{FF2B5EF4-FFF2-40B4-BE49-F238E27FC236}">
                <a16:creationId xmlns:a16="http://schemas.microsoft.com/office/drawing/2014/main" id="{13F6FABB-EE55-4D0B-9029-AF41EBFCE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439EB-A081-4667-9694-E749C0661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8F2C-CE80-4519-8751-F8996ED43A8F}" type="slidenum">
              <a:rPr lang="en-US" smtClean="0"/>
              <a:t>‹#›</a:t>
            </a:fld>
            <a:endParaRPr lang="en-US"/>
          </a:p>
        </p:txBody>
      </p:sp>
    </p:spTree>
    <p:extLst>
      <p:ext uri="{BB962C8B-B14F-4D97-AF65-F5344CB8AC3E}">
        <p14:creationId xmlns:p14="http://schemas.microsoft.com/office/powerpoint/2010/main" val="1001512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D63C96-CE2F-4FF8-A6A1-DD98EE05DC09}"/>
              </a:ext>
            </a:extLst>
          </p:cNvPr>
          <p:cNvSpPr>
            <a:spLocks noGrp="1"/>
          </p:cNvSpPr>
          <p:nvPr>
            <p:ph type="ctrTitle"/>
          </p:nvPr>
        </p:nvSpPr>
        <p:spPr>
          <a:xfrm>
            <a:off x="838199" y="4525347"/>
            <a:ext cx="6801321" cy="1737360"/>
          </a:xfrm>
        </p:spPr>
        <p:txBody>
          <a:bodyPr anchor="ctr">
            <a:normAutofit/>
          </a:bodyPr>
          <a:lstStyle/>
          <a:p>
            <a:pPr algn="r"/>
            <a:r>
              <a:rPr lang="en-US" dirty="0"/>
              <a:t>Azure SQL DB </a:t>
            </a:r>
            <a:br>
              <a:rPr lang="en-US" dirty="0"/>
            </a:br>
            <a:r>
              <a:rPr lang="en-US" dirty="0"/>
              <a:t>Bot V-Team</a:t>
            </a:r>
          </a:p>
        </p:txBody>
      </p:sp>
      <p:sp>
        <p:nvSpPr>
          <p:cNvPr id="113" name="Oval 1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Oval 1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Oval 1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Shape 1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1" name="Straight Connector 1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38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9C7-B78C-4BCD-9D9E-86BC616C2921}"/>
              </a:ext>
            </a:extLst>
          </p:cNvPr>
          <p:cNvSpPr>
            <a:spLocks noGrp="1"/>
          </p:cNvSpPr>
          <p:nvPr>
            <p:ph type="title"/>
          </p:nvPr>
        </p:nvSpPr>
        <p:spPr>
          <a:xfrm>
            <a:off x="1152188" y="645660"/>
            <a:ext cx="3289183" cy="679902"/>
          </a:xfrm>
        </p:spPr>
        <p:txBody>
          <a:bodyPr>
            <a:normAutofit/>
          </a:bodyPr>
          <a:lstStyle/>
          <a:p>
            <a:r>
              <a:rPr lang="en-US" sz="2800" dirty="0"/>
              <a:t>Bot/Runner Flows</a:t>
            </a:r>
          </a:p>
        </p:txBody>
      </p:sp>
      <p:sp>
        <p:nvSpPr>
          <p:cNvPr id="22"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7F02EE-6C9C-418C-B504-3B214DAB755C}"/>
              </a:ext>
            </a:extLst>
          </p:cNvPr>
          <p:cNvSpPr>
            <a:spLocks noGrp="1"/>
          </p:cNvSpPr>
          <p:nvPr>
            <p:ph idx="1"/>
          </p:nvPr>
        </p:nvSpPr>
        <p:spPr>
          <a:xfrm>
            <a:off x="351632" y="2307940"/>
            <a:ext cx="3603171" cy="3932808"/>
          </a:xfrm>
        </p:spPr>
        <p:txBody>
          <a:bodyPr anchor="ctr">
            <a:normAutofit lnSpcReduction="10000"/>
          </a:bodyPr>
          <a:lstStyle/>
          <a:p>
            <a:pPr marL="285750" lvl="1" indent="-285750">
              <a:spcBef>
                <a:spcPts val="1000"/>
              </a:spcBef>
            </a:pPr>
            <a:r>
              <a:rPr lang="en-US" sz="1700" dirty="0">
                <a:solidFill>
                  <a:srgbClr val="FFFFFF"/>
                </a:solidFill>
                <a:latin typeface="+mj-lt"/>
                <a:ea typeface="+mj-ea"/>
                <a:cs typeface="+mj-cs"/>
              </a:rPr>
              <a:t>Kusto/</a:t>
            </a:r>
            <a:r>
              <a:rPr lang="en-US" sz="1700" dirty="0" err="1">
                <a:solidFill>
                  <a:srgbClr val="FFFFFF"/>
                </a:solidFill>
                <a:latin typeface="+mj-lt"/>
                <a:ea typeface="+mj-ea"/>
                <a:cs typeface="+mj-cs"/>
              </a:rPr>
              <a:t>Sql</a:t>
            </a:r>
            <a:r>
              <a:rPr lang="en-US" sz="1700" dirty="0">
                <a:solidFill>
                  <a:srgbClr val="FFFFFF"/>
                </a:solidFill>
                <a:latin typeface="+mj-lt"/>
                <a:ea typeface="+mj-ea"/>
                <a:cs typeface="+mj-cs"/>
              </a:rPr>
              <a:t> - Source of the BOT</a:t>
            </a:r>
          </a:p>
          <a:p>
            <a:pPr marL="285750" lvl="1" indent="-285750">
              <a:spcBef>
                <a:spcPts val="1000"/>
              </a:spcBef>
            </a:pPr>
            <a:r>
              <a:rPr lang="en-US" sz="1700" dirty="0">
                <a:solidFill>
                  <a:srgbClr val="FFFFFF"/>
                </a:solidFill>
                <a:latin typeface="+mj-lt"/>
                <a:ea typeface="+mj-ea"/>
                <a:cs typeface="+mj-cs"/>
              </a:rPr>
              <a:t>Set of Business Rules</a:t>
            </a:r>
          </a:p>
          <a:p>
            <a:pPr marL="285750" lvl="1" indent="-285750">
              <a:spcBef>
                <a:spcPts val="1000"/>
              </a:spcBef>
            </a:pPr>
            <a:r>
              <a:rPr lang="en-US" sz="1700" dirty="0">
                <a:solidFill>
                  <a:srgbClr val="FFFFFF"/>
                </a:solidFill>
                <a:latin typeface="+mj-lt"/>
                <a:ea typeface="+mj-ea"/>
                <a:cs typeface="+mj-cs"/>
              </a:rPr>
              <a:t>Create the IcM / HP</a:t>
            </a:r>
          </a:p>
          <a:p>
            <a:pPr marL="285750" lvl="1" indent="-285750">
              <a:spcBef>
                <a:spcPts val="1000"/>
              </a:spcBef>
            </a:pPr>
            <a:r>
              <a:rPr lang="en-US" sz="1700" dirty="0">
                <a:solidFill>
                  <a:srgbClr val="FFFFFF"/>
                </a:solidFill>
                <a:latin typeface="+mj-lt"/>
                <a:ea typeface="+mj-ea"/>
                <a:cs typeface="+mj-cs"/>
              </a:rPr>
              <a:t>Mitigations BOT Execute Command</a:t>
            </a:r>
          </a:p>
          <a:p>
            <a:pPr marL="285750" lvl="1" indent="-285750">
              <a:spcBef>
                <a:spcPts val="1000"/>
              </a:spcBef>
            </a:pPr>
            <a:r>
              <a:rPr lang="en-US" sz="1700" dirty="0">
                <a:solidFill>
                  <a:srgbClr val="FFFFFF"/>
                </a:solidFill>
                <a:latin typeface="+mj-lt"/>
                <a:ea typeface="+mj-ea"/>
                <a:cs typeface="+mj-cs"/>
              </a:rPr>
              <a:t>Kusto/</a:t>
            </a:r>
            <a:r>
              <a:rPr lang="en-US" sz="1700" dirty="0" err="1">
                <a:solidFill>
                  <a:srgbClr val="FFFFFF"/>
                </a:solidFill>
                <a:latin typeface="+mj-lt"/>
                <a:ea typeface="+mj-ea"/>
                <a:cs typeface="+mj-cs"/>
              </a:rPr>
              <a:t>Sql</a:t>
            </a:r>
            <a:r>
              <a:rPr lang="en-US" sz="1700" dirty="0">
                <a:solidFill>
                  <a:srgbClr val="FFFFFF"/>
                </a:solidFill>
                <a:latin typeface="+mj-lt"/>
                <a:ea typeface="+mj-ea"/>
                <a:cs typeface="+mj-cs"/>
              </a:rPr>
              <a:t> log – Update</a:t>
            </a:r>
          </a:p>
          <a:p>
            <a:pPr marL="285750" lvl="1" indent="-285750">
              <a:spcBef>
                <a:spcPts val="1000"/>
              </a:spcBef>
            </a:pPr>
            <a:endParaRPr lang="en-US" sz="1700" dirty="0">
              <a:solidFill>
                <a:srgbClr val="FFFFFF"/>
              </a:solidFill>
              <a:latin typeface="+mj-lt"/>
              <a:ea typeface="+mj-ea"/>
              <a:cs typeface="+mj-cs"/>
            </a:endParaRPr>
          </a:p>
          <a:p>
            <a:pPr marL="285750" lvl="1" indent="-285750">
              <a:spcBef>
                <a:spcPts val="1000"/>
              </a:spcBef>
            </a:pPr>
            <a:r>
              <a:rPr lang="en-US" sz="1700" dirty="0">
                <a:solidFill>
                  <a:srgbClr val="FFFFFF"/>
                </a:solidFill>
                <a:latin typeface="+mj-lt"/>
                <a:ea typeface="+mj-ea"/>
                <a:cs typeface="+mj-cs"/>
              </a:rPr>
              <a:t>Sample Bot:</a:t>
            </a:r>
          </a:p>
          <a:p>
            <a:pPr marL="342900" lvl="1" indent="-342900">
              <a:spcBef>
                <a:spcPts val="1000"/>
              </a:spcBef>
              <a:buFont typeface="+mj-lt"/>
              <a:buAutoNum type="arabicPeriod"/>
            </a:pPr>
            <a:r>
              <a:rPr lang="en-US" sz="1700" dirty="0">
                <a:solidFill>
                  <a:srgbClr val="FFFFFF"/>
                </a:solidFill>
                <a:latin typeface="+mj-lt"/>
                <a:ea typeface="+mj-ea"/>
                <a:cs typeface="+mj-cs"/>
              </a:rPr>
              <a:t>       </a:t>
            </a:r>
            <a:r>
              <a:rPr lang="en-US" sz="1700" dirty="0" err="1">
                <a:solidFill>
                  <a:srgbClr val="FFFFFF"/>
                </a:solidFill>
                <a:latin typeface="+mj-lt"/>
                <a:ea typeface="+mj-ea"/>
                <a:cs typeface="+mj-cs"/>
              </a:rPr>
              <a:t>PremiumReplicaReduction</a:t>
            </a:r>
            <a:endParaRPr lang="en-US" sz="1700" dirty="0">
              <a:solidFill>
                <a:srgbClr val="FFFFFF"/>
              </a:solidFill>
              <a:latin typeface="+mj-lt"/>
              <a:ea typeface="+mj-ea"/>
              <a:cs typeface="+mj-cs"/>
            </a:endParaRPr>
          </a:p>
          <a:p>
            <a:pPr marL="342900" lvl="1" indent="-342900">
              <a:spcBef>
                <a:spcPts val="1000"/>
              </a:spcBef>
              <a:buFont typeface="+mj-lt"/>
              <a:buAutoNum type="arabicPeriod"/>
            </a:pPr>
            <a:r>
              <a:rPr lang="en-US" sz="1700" dirty="0">
                <a:solidFill>
                  <a:srgbClr val="FFFFFF"/>
                </a:solidFill>
                <a:latin typeface="+mj-lt"/>
                <a:ea typeface="+mj-ea"/>
                <a:cs typeface="+mj-cs"/>
              </a:rPr>
              <a:t>       </a:t>
            </a:r>
            <a:r>
              <a:rPr lang="en-US" sz="1700" dirty="0" err="1">
                <a:solidFill>
                  <a:srgbClr val="FFFFFF"/>
                </a:solidFill>
                <a:latin typeface="+mj-lt"/>
                <a:ea typeface="+mj-ea"/>
                <a:cs typeface="+mj-cs"/>
              </a:rPr>
              <a:t>DetectLongActivation</a:t>
            </a:r>
            <a:endParaRPr lang="en-US" sz="1700" dirty="0">
              <a:solidFill>
                <a:srgbClr val="FFFFFF"/>
              </a:solidFill>
              <a:latin typeface="+mj-lt"/>
              <a:ea typeface="+mj-ea"/>
              <a:cs typeface="+mj-cs"/>
            </a:endParaRPr>
          </a:p>
          <a:p>
            <a:pPr marL="342900" lvl="1" indent="-342900">
              <a:spcBef>
                <a:spcPts val="1000"/>
              </a:spcBef>
              <a:buFont typeface="+mj-lt"/>
              <a:buAutoNum type="arabicPeriod"/>
            </a:pPr>
            <a:r>
              <a:rPr lang="en-US" sz="1700" dirty="0">
                <a:solidFill>
                  <a:srgbClr val="FFFFFF"/>
                </a:solidFill>
                <a:latin typeface="+mj-lt"/>
                <a:ea typeface="+mj-ea"/>
                <a:cs typeface="+mj-cs"/>
              </a:rPr>
              <a:t>       </a:t>
            </a:r>
            <a:r>
              <a:rPr lang="en-US" sz="1700" dirty="0" err="1">
                <a:solidFill>
                  <a:srgbClr val="FFFFFF"/>
                </a:solidFill>
                <a:latin typeface="+mj-lt"/>
                <a:ea typeface="+mj-ea"/>
                <a:cs typeface="+mj-cs"/>
              </a:rPr>
              <a:t>HighSystemMemory</a:t>
            </a:r>
            <a:endParaRPr lang="en-US" sz="1700" dirty="0">
              <a:solidFill>
                <a:srgbClr val="FFFFFF"/>
              </a:solidFill>
              <a:latin typeface="+mj-lt"/>
              <a:ea typeface="+mj-ea"/>
              <a:cs typeface="+mj-cs"/>
            </a:endParaRPr>
          </a:p>
          <a:p>
            <a:pPr marL="342900" lvl="1" indent="-342900">
              <a:spcBef>
                <a:spcPts val="1000"/>
              </a:spcBef>
              <a:buFont typeface="+mj-lt"/>
              <a:buAutoNum type="arabicPeriod"/>
            </a:pPr>
            <a:r>
              <a:rPr lang="en-US" sz="1700" dirty="0">
                <a:solidFill>
                  <a:srgbClr val="FFFFFF"/>
                </a:solidFill>
                <a:latin typeface="+mj-lt"/>
                <a:ea typeface="+mj-ea"/>
                <a:cs typeface="+mj-cs"/>
              </a:rPr>
              <a:t>       </a:t>
            </a:r>
            <a:r>
              <a:rPr lang="en-US" sz="1700" dirty="0" err="1">
                <a:solidFill>
                  <a:srgbClr val="FFFFFF"/>
                </a:solidFill>
                <a:latin typeface="+mj-lt"/>
                <a:ea typeface="+mj-ea"/>
                <a:cs typeface="+mj-cs"/>
              </a:rPr>
              <a:t>HighCPU</a:t>
            </a:r>
            <a:r>
              <a:rPr lang="en-US" sz="1700" dirty="0">
                <a:solidFill>
                  <a:srgbClr val="FFFFFF"/>
                </a:solidFill>
                <a:latin typeface="+mj-lt"/>
                <a:ea typeface="+mj-ea"/>
                <a:cs typeface="+mj-cs"/>
              </a:rPr>
              <a:t>			 </a:t>
            </a:r>
          </a:p>
          <a:p>
            <a:pPr marL="285750" lvl="1" indent="-285750">
              <a:spcBef>
                <a:spcPts val="1000"/>
              </a:spcBef>
            </a:pPr>
            <a:endParaRPr lang="en-US" sz="1700" dirty="0">
              <a:solidFill>
                <a:srgbClr val="FFFFFF"/>
              </a:solidFill>
              <a:latin typeface="+mj-lt"/>
              <a:ea typeface="+mj-ea"/>
              <a:cs typeface="+mj-cs"/>
            </a:endParaRPr>
          </a:p>
          <a:p>
            <a:pPr marL="0" lvl="1" indent="0">
              <a:spcBef>
                <a:spcPts val="1000"/>
              </a:spcBef>
              <a:buNone/>
            </a:pPr>
            <a:endParaRPr lang="en-US" sz="1700" dirty="0">
              <a:solidFill>
                <a:srgbClr val="FFFFFF"/>
              </a:solidFill>
              <a:latin typeface="+mj-lt"/>
              <a:ea typeface="+mj-ea"/>
              <a:cs typeface="+mj-cs"/>
            </a:endParaRPr>
          </a:p>
          <a:p>
            <a:endParaRPr lang="en-US" sz="1700" dirty="0">
              <a:solidFill>
                <a:srgbClr val="FFFFFF"/>
              </a:solidFill>
            </a:endParaRPr>
          </a:p>
        </p:txBody>
      </p:sp>
      <p:sp>
        <p:nvSpPr>
          <p:cNvPr id="91" name="Title 1">
            <a:extLst>
              <a:ext uri="{FF2B5EF4-FFF2-40B4-BE49-F238E27FC236}">
                <a16:creationId xmlns:a16="http://schemas.microsoft.com/office/drawing/2014/main" id="{19D663EA-41F1-4635-8765-CF26557E5649}"/>
              </a:ext>
            </a:extLst>
          </p:cNvPr>
          <p:cNvSpPr txBox="1">
            <a:spLocks/>
          </p:cNvSpPr>
          <p:nvPr/>
        </p:nvSpPr>
        <p:spPr>
          <a:xfrm flipV="1">
            <a:off x="5945152" y="2789815"/>
            <a:ext cx="5257800" cy="840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graphicFrame>
        <p:nvGraphicFramePr>
          <p:cNvPr id="92" name="Content Placeholder 2">
            <a:extLst>
              <a:ext uri="{FF2B5EF4-FFF2-40B4-BE49-F238E27FC236}">
                <a16:creationId xmlns:a16="http://schemas.microsoft.com/office/drawing/2014/main" id="{D93353CF-0D67-45C3-8CE1-2A876FA71A3A}"/>
              </a:ext>
            </a:extLst>
          </p:cNvPr>
          <p:cNvGraphicFramePr>
            <a:graphicFrameLocks/>
          </p:cNvGraphicFramePr>
          <p:nvPr>
            <p:extLst>
              <p:ext uri="{D42A27DB-BD31-4B8C-83A1-F6EECF244321}">
                <p14:modId xmlns:p14="http://schemas.microsoft.com/office/powerpoint/2010/main" val="3224401803"/>
              </p:ext>
            </p:extLst>
          </p:nvPr>
        </p:nvGraphicFramePr>
        <p:xfrm>
          <a:off x="5763237" y="1761688"/>
          <a:ext cx="6123963" cy="4932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E8DF085-D1FD-43A9-B609-A2AACAEB1386}"/>
              </a:ext>
            </a:extLst>
          </p:cNvPr>
          <p:cNvSpPr txBox="1"/>
          <p:nvPr/>
        </p:nvSpPr>
        <p:spPr>
          <a:xfrm>
            <a:off x="6897949" y="126307"/>
            <a:ext cx="4900474" cy="1384995"/>
          </a:xfrm>
          <a:prstGeom prst="rect">
            <a:avLst/>
          </a:prstGeom>
          <a:noFill/>
        </p:spPr>
        <p:txBody>
          <a:bodyPr wrap="square" rtlCol="0">
            <a:spAutoFit/>
          </a:bodyPr>
          <a:lstStyle/>
          <a:p>
            <a:r>
              <a:rPr lang="en-US" sz="1200" dirty="0"/>
              <a:t>MDS runners(BOT) to monitor fundamental features of SQL Azure clusters. We defined a set of AIMS rules (Business Logic) to file Incidents if runners detect any failure patterns above acceptable noise thresholds. During normal operation AIMS rule should be able to connect to MDS/CMS tables and pull data periodically. In case AIMS rule is not able to download the data to keep up with real time or evaluate failure conditions successfully, this alert will be fired</a:t>
            </a:r>
          </a:p>
        </p:txBody>
      </p:sp>
    </p:spTree>
    <p:extLst>
      <p:ext uri="{BB962C8B-B14F-4D97-AF65-F5344CB8AC3E}">
        <p14:creationId xmlns:p14="http://schemas.microsoft.com/office/powerpoint/2010/main" val="365240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9C7-B78C-4BCD-9D9E-86BC616C2921}"/>
              </a:ext>
            </a:extLst>
          </p:cNvPr>
          <p:cNvSpPr>
            <a:spLocks noGrp="1"/>
          </p:cNvSpPr>
          <p:nvPr>
            <p:ph type="title"/>
          </p:nvPr>
        </p:nvSpPr>
        <p:spPr>
          <a:xfrm>
            <a:off x="1152188" y="645660"/>
            <a:ext cx="3289183" cy="679902"/>
          </a:xfrm>
        </p:spPr>
        <p:txBody>
          <a:bodyPr>
            <a:normAutofit/>
          </a:bodyPr>
          <a:lstStyle/>
          <a:p>
            <a:r>
              <a:rPr lang="en-US" sz="2800" dirty="0"/>
              <a:t>Bot V-Team Activities</a:t>
            </a:r>
          </a:p>
        </p:txBody>
      </p:sp>
      <p:sp>
        <p:nvSpPr>
          <p:cNvPr id="22"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7F02EE-6C9C-418C-B504-3B214DAB755C}"/>
              </a:ext>
            </a:extLst>
          </p:cNvPr>
          <p:cNvSpPr>
            <a:spLocks noGrp="1"/>
          </p:cNvSpPr>
          <p:nvPr>
            <p:ph idx="1"/>
          </p:nvPr>
        </p:nvSpPr>
        <p:spPr>
          <a:xfrm>
            <a:off x="838200" y="2173288"/>
            <a:ext cx="3603171" cy="3639684"/>
          </a:xfrm>
        </p:spPr>
        <p:txBody>
          <a:bodyPr anchor="ctr">
            <a:normAutofit/>
          </a:bodyPr>
          <a:lstStyle/>
          <a:p>
            <a:pPr marL="285750" lvl="1" indent="-285750">
              <a:spcBef>
                <a:spcPts val="1000"/>
              </a:spcBef>
            </a:pPr>
            <a:r>
              <a:rPr lang="en-US" sz="1700" dirty="0">
                <a:solidFill>
                  <a:srgbClr val="FFFFFF"/>
                </a:solidFill>
                <a:latin typeface="+mj-lt"/>
                <a:ea typeface="+mj-ea"/>
                <a:cs typeface="+mj-cs"/>
              </a:rPr>
              <a:t>XTS views</a:t>
            </a:r>
          </a:p>
          <a:p>
            <a:pPr marL="285750" lvl="1" indent="-285750">
              <a:spcBef>
                <a:spcPts val="1000"/>
              </a:spcBef>
            </a:pPr>
            <a:r>
              <a:rPr lang="en-US" sz="1700" dirty="0">
                <a:solidFill>
                  <a:srgbClr val="FFFFFF"/>
                </a:solidFill>
                <a:latin typeface="+mj-lt"/>
                <a:ea typeface="+mj-ea"/>
                <a:cs typeface="+mj-cs"/>
              </a:rPr>
              <a:t>Troubleshooter Rules</a:t>
            </a:r>
          </a:p>
          <a:p>
            <a:pPr marL="285750" lvl="1" indent="-285750">
              <a:spcBef>
                <a:spcPts val="1000"/>
              </a:spcBef>
            </a:pPr>
            <a:r>
              <a:rPr lang="en-US" sz="1700" dirty="0">
                <a:solidFill>
                  <a:srgbClr val="FFFFFF"/>
                </a:solidFill>
                <a:latin typeface="+mj-lt"/>
                <a:ea typeface="+mj-ea"/>
                <a:cs typeface="+mj-cs"/>
              </a:rPr>
              <a:t>Kusto</a:t>
            </a:r>
          </a:p>
          <a:p>
            <a:pPr marL="285750" lvl="1" indent="-285750">
              <a:spcBef>
                <a:spcPts val="1000"/>
              </a:spcBef>
            </a:pPr>
            <a:r>
              <a:rPr lang="en-US" sz="1700" dirty="0">
                <a:solidFill>
                  <a:srgbClr val="FFFFFF"/>
                </a:solidFill>
                <a:latin typeface="+mj-lt"/>
                <a:ea typeface="+mj-ea"/>
                <a:cs typeface="+mj-cs"/>
              </a:rPr>
              <a:t>Mitigations via CAS actions</a:t>
            </a:r>
          </a:p>
          <a:p>
            <a:pPr marL="285750" lvl="1" indent="-285750">
              <a:spcBef>
                <a:spcPts val="1000"/>
              </a:spcBef>
            </a:pPr>
            <a:r>
              <a:rPr lang="en-US" sz="1700" dirty="0">
                <a:solidFill>
                  <a:srgbClr val="FFFFFF"/>
                </a:solidFill>
                <a:latin typeface="+mj-lt"/>
                <a:ea typeface="+mj-ea"/>
                <a:cs typeface="+mj-cs"/>
              </a:rPr>
              <a:t>MDS Runner fixes/enhancements</a:t>
            </a:r>
          </a:p>
          <a:p>
            <a:pPr marL="285750" lvl="1" indent="-285750">
              <a:spcBef>
                <a:spcPts val="1000"/>
              </a:spcBef>
            </a:pPr>
            <a:r>
              <a:rPr lang="en-US" sz="1700" dirty="0">
                <a:solidFill>
                  <a:srgbClr val="FFFFFF"/>
                </a:solidFill>
                <a:latin typeface="+mj-lt"/>
                <a:ea typeface="+mj-ea"/>
                <a:cs typeface="+mj-cs"/>
              </a:rPr>
              <a:t>Typical Incidents RCA</a:t>
            </a:r>
          </a:p>
          <a:p>
            <a:pPr marL="285750" lvl="1" indent="-285750">
              <a:spcBef>
                <a:spcPts val="1000"/>
              </a:spcBef>
            </a:pPr>
            <a:r>
              <a:rPr lang="en-US" sz="1700" dirty="0">
                <a:solidFill>
                  <a:srgbClr val="FFFFFF"/>
                </a:solidFill>
                <a:latin typeface="+mj-lt"/>
                <a:ea typeface="+mj-ea"/>
                <a:cs typeface="+mj-cs"/>
              </a:rPr>
              <a:t>Follow up Investigations</a:t>
            </a:r>
          </a:p>
          <a:p>
            <a:pPr marL="285750" lvl="1" indent="-285750">
              <a:spcBef>
                <a:spcPts val="1000"/>
              </a:spcBef>
            </a:pPr>
            <a:r>
              <a:rPr lang="en-US" sz="1700" dirty="0">
                <a:solidFill>
                  <a:srgbClr val="FFFFFF"/>
                </a:solidFill>
                <a:latin typeface="+mj-lt"/>
                <a:ea typeface="+mj-ea"/>
                <a:cs typeface="+mj-cs"/>
              </a:rPr>
              <a:t>BotTroubleshooter Insights</a:t>
            </a:r>
          </a:p>
          <a:p>
            <a:pPr marL="285750" lvl="1" indent="-285750">
              <a:spcBef>
                <a:spcPts val="1000"/>
              </a:spcBef>
            </a:pPr>
            <a:endParaRPr lang="en-US" sz="1700" dirty="0">
              <a:solidFill>
                <a:srgbClr val="FFFFFF"/>
              </a:solidFill>
              <a:latin typeface="+mj-lt"/>
              <a:ea typeface="+mj-ea"/>
              <a:cs typeface="+mj-cs"/>
            </a:endParaRPr>
          </a:p>
          <a:p>
            <a:endParaRPr lang="en-US" sz="1700" dirty="0">
              <a:solidFill>
                <a:srgbClr val="FFFFFF"/>
              </a:solidFill>
            </a:endParaRPr>
          </a:p>
        </p:txBody>
      </p:sp>
      <p:sp>
        <p:nvSpPr>
          <p:cNvPr id="91" name="Title 1">
            <a:extLst>
              <a:ext uri="{FF2B5EF4-FFF2-40B4-BE49-F238E27FC236}">
                <a16:creationId xmlns:a16="http://schemas.microsoft.com/office/drawing/2014/main" id="{19D663EA-41F1-4635-8765-CF26557E5649}"/>
              </a:ext>
            </a:extLst>
          </p:cNvPr>
          <p:cNvSpPr txBox="1">
            <a:spLocks/>
          </p:cNvSpPr>
          <p:nvPr/>
        </p:nvSpPr>
        <p:spPr>
          <a:xfrm flipV="1">
            <a:off x="5945152" y="2789815"/>
            <a:ext cx="5257800" cy="840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graphicFrame>
        <p:nvGraphicFramePr>
          <p:cNvPr id="92" name="Content Placeholder 2">
            <a:extLst>
              <a:ext uri="{FF2B5EF4-FFF2-40B4-BE49-F238E27FC236}">
                <a16:creationId xmlns:a16="http://schemas.microsoft.com/office/drawing/2014/main" id="{D93353CF-0D67-45C3-8CE1-2A876FA71A3A}"/>
              </a:ext>
            </a:extLst>
          </p:cNvPr>
          <p:cNvGraphicFramePr>
            <a:graphicFrameLocks/>
          </p:cNvGraphicFramePr>
          <p:nvPr>
            <p:extLst>
              <p:ext uri="{D42A27DB-BD31-4B8C-83A1-F6EECF244321}">
                <p14:modId xmlns:p14="http://schemas.microsoft.com/office/powerpoint/2010/main" val="1373765336"/>
              </p:ext>
            </p:extLst>
          </p:nvPr>
        </p:nvGraphicFramePr>
        <p:xfrm>
          <a:off x="5763237" y="1761688"/>
          <a:ext cx="6123963" cy="4932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290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9C7-B78C-4BCD-9D9E-86BC616C2921}"/>
              </a:ext>
            </a:extLst>
          </p:cNvPr>
          <p:cNvSpPr>
            <a:spLocks noGrp="1"/>
          </p:cNvSpPr>
          <p:nvPr>
            <p:ph type="title"/>
          </p:nvPr>
        </p:nvSpPr>
        <p:spPr>
          <a:xfrm>
            <a:off x="838200" y="403631"/>
            <a:ext cx="5612934" cy="997330"/>
          </a:xfrm>
        </p:spPr>
        <p:txBody>
          <a:bodyPr>
            <a:normAutofit/>
          </a:bodyPr>
          <a:lstStyle/>
          <a:p>
            <a:r>
              <a:rPr lang="en-US" sz="2800" dirty="0"/>
              <a:t>Bot V-Team Troubleshooting</a:t>
            </a:r>
          </a:p>
        </p:txBody>
      </p:sp>
      <p:sp>
        <p:nvSpPr>
          <p:cNvPr id="22"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7F02EE-6C9C-418C-B504-3B214DAB755C}"/>
              </a:ext>
            </a:extLst>
          </p:cNvPr>
          <p:cNvSpPr>
            <a:spLocks noGrp="1"/>
          </p:cNvSpPr>
          <p:nvPr>
            <p:ph idx="1"/>
          </p:nvPr>
        </p:nvSpPr>
        <p:spPr>
          <a:xfrm>
            <a:off x="838200" y="2173288"/>
            <a:ext cx="3603171" cy="3639684"/>
          </a:xfrm>
        </p:spPr>
        <p:txBody>
          <a:bodyPr anchor="ctr">
            <a:normAutofit/>
          </a:bodyPr>
          <a:lstStyle/>
          <a:p>
            <a:pPr marL="285750" lvl="1" indent="-285750">
              <a:spcBef>
                <a:spcPts val="1000"/>
              </a:spcBef>
            </a:pPr>
            <a:r>
              <a:rPr lang="en-US" sz="1700" dirty="0">
                <a:solidFill>
                  <a:srgbClr val="FFFFFF"/>
                </a:solidFill>
                <a:latin typeface="+mj-lt"/>
                <a:ea typeface="+mj-ea"/>
                <a:cs typeface="+mj-cs"/>
              </a:rPr>
              <a:t>Typical Incidents RCA</a:t>
            </a:r>
          </a:p>
          <a:p>
            <a:pPr marL="285750" lvl="1" indent="-285750">
              <a:spcBef>
                <a:spcPts val="1000"/>
              </a:spcBef>
            </a:pPr>
            <a:r>
              <a:rPr lang="en-US" sz="1700" dirty="0">
                <a:solidFill>
                  <a:srgbClr val="FFFFFF"/>
                </a:solidFill>
                <a:latin typeface="+mj-lt"/>
                <a:ea typeface="+mj-ea"/>
                <a:cs typeface="+mj-cs"/>
              </a:rPr>
              <a:t>Follow up Investigations</a:t>
            </a:r>
          </a:p>
          <a:p>
            <a:pPr marL="285750" lvl="1" indent="-285750">
              <a:spcBef>
                <a:spcPts val="1000"/>
              </a:spcBef>
            </a:pPr>
            <a:endParaRPr lang="en-US" sz="1700" dirty="0">
              <a:solidFill>
                <a:srgbClr val="FFFFFF"/>
              </a:solidFill>
              <a:latin typeface="+mj-lt"/>
              <a:ea typeface="+mj-ea"/>
              <a:cs typeface="+mj-cs"/>
            </a:endParaRPr>
          </a:p>
          <a:p>
            <a:endParaRPr lang="en-US" sz="1700" dirty="0">
              <a:solidFill>
                <a:srgbClr val="FFFFFF"/>
              </a:solidFill>
            </a:endParaRPr>
          </a:p>
        </p:txBody>
      </p:sp>
      <p:sp>
        <p:nvSpPr>
          <p:cNvPr id="91" name="Title 1">
            <a:extLst>
              <a:ext uri="{FF2B5EF4-FFF2-40B4-BE49-F238E27FC236}">
                <a16:creationId xmlns:a16="http://schemas.microsoft.com/office/drawing/2014/main" id="{19D663EA-41F1-4635-8765-CF26557E5649}"/>
              </a:ext>
            </a:extLst>
          </p:cNvPr>
          <p:cNvSpPr txBox="1">
            <a:spLocks/>
          </p:cNvSpPr>
          <p:nvPr/>
        </p:nvSpPr>
        <p:spPr>
          <a:xfrm flipV="1">
            <a:off x="5945152" y="2789815"/>
            <a:ext cx="5257800" cy="840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graphicFrame>
        <p:nvGraphicFramePr>
          <p:cNvPr id="92" name="Content Placeholder 2">
            <a:extLst>
              <a:ext uri="{FF2B5EF4-FFF2-40B4-BE49-F238E27FC236}">
                <a16:creationId xmlns:a16="http://schemas.microsoft.com/office/drawing/2014/main" id="{D93353CF-0D67-45C3-8CE1-2A876FA71A3A}"/>
              </a:ext>
            </a:extLst>
          </p:cNvPr>
          <p:cNvGraphicFramePr>
            <a:graphicFrameLocks/>
          </p:cNvGraphicFramePr>
          <p:nvPr>
            <p:extLst>
              <p:ext uri="{D42A27DB-BD31-4B8C-83A1-F6EECF244321}">
                <p14:modId xmlns:p14="http://schemas.microsoft.com/office/powerpoint/2010/main" val="2880334871"/>
              </p:ext>
            </p:extLst>
          </p:nvPr>
        </p:nvGraphicFramePr>
        <p:xfrm>
          <a:off x="6096000" y="2021747"/>
          <a:ext cx="5371750" cy="467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45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9C7-B78C-4BCD-9D9E-86BC616C2921}"/>
              </a:ext>
            </a:extLst>
          </p:cNvPr>
          <p:cNvSpPr>
            <a:spLocks noGrp="1"/>
          </p:cNvSpPr>
          <p:nvPr>
            <p:ph type="title"/>
          </p:nvPr>
        </p:nvSpPr>
        <p:spPr>
          <a:xfrm>
            <a:off x="452745" y="365126"/>
            <a:ext cx="5478710" cy="960335"/>
          </a:xfrm>
        </p:spPr>
        <p:txBody>
          <a:bodyPr>
            <a:normAutofit fontScale="90000"/>
          </a:bodyPr>
          <a:lstStyle/>
          <a:p>
            <a:pPr algn="ctr"/>
            <a:r>
              <a:rPr lang="en-US" sz="2800" dirty="0"/>
              <a:t>Bot V-Team Development </a:t>
            </a:r>
            <a:br>
              <a:rPr lang="en-US" sz="2800" dirty="0"/>
            </a:br>
            <a:r>
              <a:rPr lang="en-US" sz="2800" dirty="0"/>
              <a:t>&amp; </a:t>
            </a:r>
            <a:br>
              <a:rPr lang="en-US" sz="2800" dirty="0"/>
            </a:br>
            <a:r>
              <a:rPr lang="en-US" sz="2800" dirty="0"/>
              <a:t>Automation</a:t>
            </a:r>
          </a:p>
        </p:txBody>
      </p:sp>
      <p:sp>
        <p:nvSpPr>
          <p:cNvPr id="22"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7F02EE-6C9C-418C-B504-3B214DAB755C}"/>
              </a:ext>
            </a:extLst>
          </p:cNvPr>
          <p:cNvSpPr>
            <a:spLocks noGrp="1"/>
          </p:cNvSpPr>
          <p:nvPr>
            <p:ph idx="1"/>
          </p:nvPr>
        </p:nvSpPr>
        <p:spPr>
          <a:xfrm>
            <a:off x="887135" y="2789815"/>
            <a:ext cx="3901580" cy="3841618"/>
          </a:xfrm>
        </p:spPr>
        <p:txBody>
          <a:bodyPr anchor="ctr">
            <a:normAutofit fontScale="92500" lnSpcReduction="20000"/>
          </a:bodyPr>
          <a:lstStyle/>
          <a:p>
            <a:pPr marL="285750" lvl="1" indent="-285750">
              <a:spcBef>
                <a:spcPts val="1000"/>
              </a:spcBef>
            </a:pPr>
            <a:r>
              <a:rPr lang="en-US" sz="1700" dirty="0">
                <a:solidFill>
                  <a:srgbClr val="FFFFFF"/>
                </a:solidFill>
                <a:latin typeface="+mj-lt"/>
                <a:ea typeface="+mj-ea"/>
                <a:cs typeface="+mj-cs"/>
              </a:rPr>
              <a:t>Mitigations via CAS actions</a:t>
            </a:r>
          </a:p>
          <a:p>
            <a:pPr marL="742950" lvl="2" indent="-285750">
              <a:spcBef>
                <a:spcPts val="1000"/>
              </a:spcBef>
            </a:pPr>
            <a:r>
              <a:rPr lang="en-US" sz="1300" dirty="0">
                <a:solidFill>
                  <a:srgbClr val="FFFFFF"/>
                </a:solidFill>
                <a:latin typeface="+mj-lt"/>
                <a:ea typeface="+mj-ea"/>
                <a:cs typeface="+mj-cs"/>
              </a:rPr>
              <a:t>Typical actions to heal or mitigate incidents such as Kill SQL, Dump SQL, Kill Xdbhost, remove replica etc.</a:t>
            </a:r>
          </a:p>
          <a:p>
            <a:pPr marL="285750" lvl="1" indent="-285750">
              <a:spcBef>
                <a:spcPts val="1000"/>
              </a:spcBef>
            </a:pPr>
            <a:r>
              <a:rPr lang="en-US" sz="1700" dirty="0">
                <a:solidFill>
                  <a:srgbClr val="FFFFFF"/>
                </a:solidFill>
                <a:latin typeface="+mj-lt"/>
                <a:ea typeface="+mj-ea"/>
                <a:cs typeface="+mj-cs"/>
              </a:rPr>
              <a:t>MDS Bot Runner fixes/enhancements</a:t>
            </a:r>
          </a:p>
          <a:p>
            <a:pPr marL="742950" lvl="2" indent="-285750">
              <a:spcBef>
                <a:spcPts val="1000"/>
              </a:spcBef>
            </a:pPr>
            <a:r>
              <a:rPr lang="en-US" sz="1300" dirty="0">
                <a:solidFill>
                  <a:srgbClr val="FFFFFF"/>
                </a:solidFill>
                <a:latin typeface="+mj-lt"/>
                <a:ea typeface="+mj-ea"/>
                <a:cs typeface="+mj-cs"/>
              </a:rPr>
              <a:t>Bug fixes and enhancements of Bot runners typically include adding telemetry, improving performance and scalability.</a:t>
            </a:r>
          </a:p>
          <a:p>
            <a:pPr marL="285750" lvl="1" indent="-285750">
              <a:spcBef>
                <a:spcPts val="1000"/>
              </a:spcBef>
            </a:pPr>
            <a:r>
              <a:rPr lang="en-US" sz="1700" dirty="0">
                <a:solidFill>
                  <a:srgbClr val="FFFFFF"/>
                </a:solidFill>
                <a:latin typeface="+mj-lt"/>
                <a:ea typeface="+mj-ea"/>
                <a:cs typeface="+mj-cs"/>
              </a:rPr>
              <a:t>BotTroubleshooter Insights</a:t>
            </a:r>
          </a:p>
          <a:p>
            <a:pPr marL="742950" lvl="2" indent="-285750">
              <a:spcBef>
                <a:spcPts val="1000"/>
              </a:spcBef>
            </a:pPr>
            <a:r>
              <a:rPr lang="en-US" sz="1400" dirty="0">
                <a:solidFill>
                  <a:schemeClr val="bg1"/>
                </a:solidFill>
              </a:rPr>
              <a:t>Automate incident RCA findings for the BotTroubleshooter</a:t>
            </a:r>
          </a:p>
          <a:p>
            <a:pPr marL="285750" lvl="1" indent="-285750">
              <a:spcBef>
                <a:spcPts val="1000"/>
              </a:spcBef>
            </a:pPr>
            <a:r>
              <a:rPr lang="en-US" sz="1700" dirty="0">
                <a:solidFill>
                  <a:srgbClr val="FFFFFF"/>
                </a:solidFill>
              </a:rPr>
              <a:t>SpaceTroubleshooter Insights</a:t>
            </a:r>
          </a:p>
          <a:p>
            <a:pPr marL="742950" lvl="2" indent="-285750">
              <a:spcBef>
                <a:spcPts val="1000"/>
              </a:spcBef>
            </a:pPr>
            <a:r>
              <a:rPr lang="en-US" sz="1300" dirty="0">
                <a:solidFill>
                  <a:srgbClr val="FFFFFF"/>
                </a:solidFill>
                <a:latin typeface="+mj-lt"/>
                <a:ea typeface="+mj-ea"/>
                <a:cs typeface="+mj-cs"/>
              </a:rPr>
              <a:t>Routing the incidents to appropriate </a:t>
            </a:r>
          </a:p>
          <a:p>
            <a:pPr marL="457200" lvl="2" indent="0">
              <a:spcBef>
                <a:spcPts val="1000"/>
              </a:spcBef>
              <a:buNone/>
            </a:pPr>
            <a:r>
              <a:rPr lang="en-US" sz="1300" dirty="0">
                <a:solidFill>
                  <a:srgbClr val="FFFFFF"/>
                </a:solidFill>
                <a:latin typeface="+mj-lt"/>
                <a:ea typeface="+mj-ea"/>
                <a:cs typeface="+mj-cs"/>
              </a:rPr>
              <a:t>        Team. </a:t>
            </a:r>
          </a:p>
          <a:p>
            <a:pPr marL="742950" lvl="2" indent="-285750">
              <a:spcBef>
                <a:spcPts val="1000"/>
              </a:spcBef>
            </a:pPr>
            <a:r>
              <a:rPr lang="en-US" sz="1300" dirty="0">
                <a:solidFill>
                  <a:srgbClr val="FFFFFF"/>
                </a:solidFill>
                <a:latin typeface="+mj-lt"/>
                <a:ea typeface="+mj-ea"/>
                <a:cs typeface="+mj-cs"/>
              </a:rPr>
              <a:t>Add more insights about the space</a:t>
            </a:r>
          </a:p>
          <a:p>
            <a:pPr marL="457200" lvl="2" indent="0">
              <a:spcBef>
                <a:spcPts val="1000"/>
              </a:spcBef>
              <a:buNone/>
            </a:pPr>
            <a:r>
              <a:rPr lang="en-US" sz="1300" dirty="0">
                <a:solidFill>
                  <a:srgbClr val="FFFFFF"/>
                </a:solidFill>
                <a:latin typeface="+mj-lt"/>
                <a:ea typeface="+mj-ea"/>
                <a:cs typeface="+mj-cs"/>
              </a:rPr>
              <a:t>       details</a:t>
            </a:r>
            <a:r>
              <a:rPr lang="en-US" sz="1400" dirty="0">
                <a:solidFill>
                  <a:schemeClr val="bg1"/>
                </a:solidFill>
              </a:rPr>
              <a:t>.</a:t>
            </a:r>
          </a:p>
          <a:p>
            <a:pPr marL="457200" lvl="2" indent="0">
              <a:spcBef>
                <a:spcPts val="1000"/>
              </a:spcBef>
              <a:buNone/>
            </a:pPr>
            <a:endParaRPr lang="en-US" sz="1400" dirty="0">
              <a:solidFill>
                <a:schemeClr val="bg1"/>
              </a:solidFill>
            </a:endParaRPr>
          </a:p>
          <a:p>
            <a:pPr marL="742950" lvl="2" indent="-285750">
              <a:spcBef>
                <a:spcPts val="1000"/>
              </a:spcBef>
            </a:pPr>
            <a:endParaRPr lang="en-US" sz="1400" dirty="0">
              <a:solidFill>
                <a:schemeClr val="bg1"/>
              </a:solidFill>
            </a:endParaRPr>
          </a:p>
          <a:p>
            <a:pPr marL="742950" lvl="2" indent="-285750">
              <a:spcBef>
                <a:spcPts val="1000"/>
              </a:spcBef>
            </a:pPr>
            <a:endParaRPr lang="en-US" sz="1300" dirty="0">
              <a:solidFill>
                <a:srgbClr val="FFFFFF"/>
              </a:solidFill>
              <a:latin typeface="+mj-lt"/>
              <a:ea typeface="+mj-ea"/>
              <a:cs typeface="+mj-cs"/>
            </a:endParaRPr>
          </a:p>
          <a:p>
            <a:pPr marL="285750" lvl="1" indent="-285750">
              <a:spcBef>
                <a:spcPts val="1000"/>
              </a:spcBef>
            </a:pPr>
            <a:endParaRPr lang="en-US" sz="1700" dirty="0">
              <a:solidFill>
                <a:srgbClr val="FFFFFF"/>
              </a:solidFill>
              <a:latin typeface="+mj-lt"/>
              <a:ea typeface="+mj-ea"/>
              <a:cs typeface="+mj-cs"/>
            </a:endParaRPr>
          </a:p>
          <a:p>
            <a:endParaRPr lang="en-US" sz="1700" dirty="0">
              <a:solidFill>
                <a:srgbClr val="FFFFFF"/>
              </a:solidFill>
            </a:endParaRPr>
          </a:p>
        </p:txBody>
      </p:sp>
      <p:sp>
        <p:nvSpPr>
          <p:cNvPr id="91" name="Title 1">
            <a:extLst>
              <a:ext uri="{FF2B5EF4-FFF2-40B4-BE49-F238E27FC236}">
                <a16:creationId xmlns:a16="http://schemas.microsoft.com/office/drawing/2014/main" id="{19D663EA-41F1-4635-8765-CF26557E5649}"/>
              </a:ext>
            </a:extLst>
          </p:cNvPr>
          <p:cNvSpPr txBox="1">
            <a:spLocks/>
          </p:cNvSpPr>
          <p:nvPr/>
        </p:nvSpPr>
        <p:spPr>
          <a:xfrm flipV="1">
            <a:off x="5945152" y="2789815"/>
            <a:ext cx="5257800" cy="840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graphicFrame>
        <p:nvGraphicFramePr>
          <p:cNvPr id="92" name="Content Placeholder 2">
            <a:extLst>
              <a:ext uri="{FF2B5EF4-FFF2-40B4-BE49-F238E27FC236}">
                <a16:creationId xmlns:a16="http://schemas.microsoft.com/office/drawing/2014/main" id="{D93353CF-0D67-45C3-8CE1-2A876FA71A3A}"/>
              </a:ext>
            </a:extLst>
          </p:cNvPr>
          <p:cNvGraphicFramePr>
            <a:graphicFrameLocks/>
          </p:cNvGraphicFramePr>
          <p:nvPr>
            <p:extLst>
              <p:ext uri="{D42A27DB-BD31-4B8C-83A1-F6EECF244321}">
                <p14:modId xmlns:p14="http://schemas.microsoft.com/office/powerpoint/2010/main" val="1110657011"/>
              </p:ext>
            </p:extLst>
          </p:nvPr>
        </p:nvGraphicFramePr>
        <p:xfrm>
          <a:off x="5577979" y="1876529"/>
          <a:ext cx="5824756" cy="4890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29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9C7-B78C-4BCD-9D9E-86BC616C2921}"/>
              </a:ext>
            </a:extLst>
          </p:cNvPr>
          <p:cNvSpPr>
            <a:spLocks noGrp="1"/>
          </p:cNvSpPr>
          <p:nvPr>
            <p:ph type="title"/>
          </p:nvPr>
        </p:nvSpPr>
        <p:spPr>
          <a:xfrm>
            <a:off x="838200" y="365126"/>
            <a:ext cx="5340605" cy="1146176"/>
          </a:xfrm>
        </p:spPr>
        <p:txBody>
          <a:bodyPr>
            <a:normAutofit/>
          </a:bodyPr>
          <a:lstStyle/>
          <a:p>
            <a:r>
              <a:rPr lang="en-US" dirty="0"/>
              <a:t>Bot V-Team Tools</a:t>
            </a:r>
          </a:p>
        </p:txBody>
      </p:sp>
      <p:sp>
        <p:nvSpPr>
          <p:cNvPr id="22" name="Freeform: Shape 16">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47F02EE-6C9C-418C-B504-3B214DAB755C}"/>
              </a:ext>
            </a:extLst>
          </p:cNvPr>
          <p:cNvSpPr>
            <a:spLocks noGrp="1"/>
          </p:cNvSpPr>
          <p:nvPr>
            <p:ph idx="1"/>
          </p:nvPr>
        </p:nvSpPr>
        <p:spPr>
          <a:xfrm>
            <a:off x="838200" y="2173288"/>
            <a:ext cx="3603171" cy="3639684"/>
          </a:xfrm>
        </p:spPr>
        <p:txBody>
          <a:bodyPr anchor="ctr">
            <a:normAutofit/>
          </a:bodyPr>
          <a:lstStyle/>
          <a:p>
            <a:pPr marL="285750" lvl="1" indent="-285750">
              <a:spcBef>
                <a:spcPts val="1000"/>
              </a:spcBef>
            </a:pPr>
            <a:r>
              <a:rPr lang="en-US" sz="1700" dirty="0">
                <a:solidFill>
                  <a:srgbClr val="FFFFFF"/>
                </a:solidFill>
                <a:latin typeface="+mj-lt"/>
                <a:ea typeface="+mj-ea"/>
                <a:cs typeface="+mj-cs"/>
              </a:rPr>
              <a:t>XTS views</a:t>
            </a:r>
          </a:p>
          <a:p>
            <a:pPr marL="285750" lvl="1" indent="-285750">
              <a:spcBef>
                <a:spcPts val="1000"/>
              </a:spcBef>
            </a:pPr>
            <a:r>
              <a:rPr lang="en-US" sz="1700" dirty="0">
                <a:solidFill>
                  <a:srgbClr val="FFFFFF"/>
                </a:solidFill>
                <a:latin typeface="+mj-lt"/>
                <a:ea typeface="+mj-ea"/>
                <a:cs typeface="+mj-cs"/>
              </a:rPr>
              <a:t>Troubleshooter Rules </a:t>
            </a:r>
          </a:p>
          <a:p>
            <a:pPr marL="285750" lvl="1" indent="-285750">
              <a:spcBef>
                <a:spcPts val="1000"/>
              </a:spcBef>
            </a:pPr>
            <a:r>
              <a:rPr lang="en-US" sz="1700" dirty="0">
                <a:solidFill>
                  <a:srgbClr val="FFFFFF"/>
                </a:solidFill>
                <a:latin typeface="+mj-lt"/>
                <a:ea typeface="+mj-ea"/>
                <a:cs typeface="+mj-cs"/>
              </a:rPr>
              <a:t>Kusto</a:t>
            </a:r>
          </a:p>
          <a:p>
            <a:pPr marL="285750" lvl="1" indent="-285750">
              <a:spcBef>
                <a:spcPts val="1000"/>
              </a:spcBef>
            </a:pPr>
            <a:r>
              <a:rPr lang="en-US" sz="1700" dirty="0">
                <a:solidFill>
                  <a:srgbClr val="FFFFFF"/>
                </a:solidFill>
                <a:latin typeface="+mj-lt"/>
                <a:ea typeface="+mj-ea"/>
                <a:cs typeface="+mj-cs"/>
              </a:rPr>
              <a:t>SQL Server</a:t>
            </a:r>
          </a:p>
          <a:p>
            <a:pPr marL="285750" lvl="1" indent="-285750">
              <a:spcBef>
                <a:spcPts val="1000"/>
              </a:spcBef>
            </a:pPr>
            <a:endParaRPr lang="en-US" sz="1700" dirty="0">
              <a:solidFill>
                <a:srgbClr val="FFFFFF"/>
              </a:solidFill>
              <a:latin typeface="+mj-lt"/>
              <a:ea typeface="+mj-ea"/>
              <a:cs typeface="+mj-cs"/>
            </a:endParaRPr>
          </a:p>
          <a:p>
            <a:pPr marL="285750" lvl="1" indent="-285750">
              <a:spcBef>
                <a:spcPts val="1000"/>
              </a:spcBef>
            </a:pPr>
            <a:endParaRPr lang="en-US" sz="1700" dirty="0">
              <a:solidFill>
                <a:srgbClr val="FFFFFF"/>
              </a:solidFill>
              <a:latin typeface="+mj-lt"/>
              <a:ea typeface="+mj-ea"/>
              <a:cs typeface="+mj-cs"/>
            </a:endParaRPr>
          </a:p>
          <a:p>
            <a:endParaRPr lang="en-US" sz="1700" dirty="0">
              <a:solidFill>
                <a:srgbClr val="FFFFFF"/>
              </a:solidFill>
            </a:endParaRPr>
          </a:p>
        </p:txBody>
      </p:sp>
      <p:sp>
        <p:nvSpPr>
          <p:cNvPr id="91" name="Title 1">
            <a:extLst>
              <a:ext uri="{FF2B5EF4-FFF2-40B4-BE49-F238E27FC236}">
                <a16:creationId xmlns:a16="http://schemas.microsoft.com/office/drawing/2014/main" id="{19D663EA-41F1-4635-8765-CF26557E5649}"/>
              </a:ext>
            </a:extLst>
          </p:cNvPr>
          <p:cNvSpPr txBox="1">
            <a:spLocks/>
          </p:cNvSpPr>
          <p:nvPr/>
        </p:nvSpPr>
        <p:spPr>
          <a:xfrm flipV="1">
            <a:off x="5945152" y="2789815"/>
            <a:ext cx="5257800" cy="840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graphicFrame>
        <p:nvGraphicFramePr>
          <p:cNvPr id="92" name="Content Placeholder 2">
            <a:extLst>
              <a:ext uri="{FF2B5EF4-FFF2-40B4-BE49-F238E27FC236}">
                <a16:creationId xmlns:a16="http://schemas.microsoft.com/office/drawing/2014/main" id="{D93353CF-0D67-45C3-8CE1-2A876FA71A3A}"/>
              </a:ext>
            </a:extLst>
          </p:cNvPr>
          <p:cNvGraphicFramePr>
            <a:graphicFrameLocks/>
          </p:cNvGraphicFramePr>
          <p:nvPr>
            <p:extLst>
              <p:ext uri="{D42A27DB-BD31-4B8C-83A1-F6EECF244321}">
                <p14:modId xmlns:p14="http://schemas.microsoft.com/office/powerpoint/2010/main" val="1206562021"/>
              </p:ext>
            </p:extLst>
          </p:nvPr>
        </p:nvGraphicFramePr>
        <p:xfrm>
          <a:off x="6096000" y="2021747"/>
          <a:ext cx="5371750" cy="467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660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429</Words>
  <Application>Microsoft Office PowerPoint</Application>
  <PresentationFormat>Widescreen</PresentationFormat>
  <Paragraphs>80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Azure SQL DB  Bot V-Team</vt:lpstr>
      <vt:lpstr>Bot/Runner Flows</vt:lpstr>
      <vt:lpstr>Bot V-Team Activities</vt:lpstr>
      <vt:lpstr>Bot V-Team Troubleshooting</vt:lpstr>
      <vt:lpstr>Bot V-Team Development  &amp;  Automation</vt:lpstr>
      <vt:lpstr>Bot V-Team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DB  Bot V-Team</dc:title>
  <dc:creator>Mani Parnandi (Quadrant Resource LLC)</dc:creator>
  <cp:lastModifiedBy>Senbaga Kumar Sigamani (Quadrant Resource LLC)</cp:lastModifiedBy>
  <cp:revision>14</cp:revision>
  <dcterms:created xsi:type="dcterms:W3CDTF">2018-09-12T06:14:23Z</dcterms:created>
  <dcterms:modified xsi:type="dcterms:W3CDTF">2018-09-13T02:57:23Z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v-manipa@microsoft.com</vt:lpwstr>
  </property>
  <property fmtid="{D5CDD505-2E9C-101B-9397-08002B2CF9AE}" pid="5" name="MSIP_Label_f42aa342-8706-4288-bd11-ebb85995028c_SetDate">
    <vt:lpwstr>2018-09-12T07:11:44.1071296Z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