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CBA837-2BE1-46D0-9B3D-45BFFE7B3B2D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A969A62-C100-4743-B8A3-59D4DD3B49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ridhar@lenorasystems.com" TargetMode="External"/><Relationship Id="rId2" Type="http://schemas.openxmlformats.org/officeDocument/2006/relationships/hyperlink" Target="mailto:Bhaskar@lenorsystems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ubshankar452@lenorasystems.com" TargetMode="External"/><Relationship Id="rId4" Type="http://schemas.openxmlformats.org/officeDocument/2006/relationships/hyperlink" Target="mailto:nihar@lenorasystems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515" y="2844800"/>
            <a:ext cx="7155180" cy="1339215"/>
          </a:xfrm>
        </p:spPr>
        <p:txBody>
          <a:bodyPr>
            <a:normAutofit fontScale="25000" lnSpcReduction="20000"/>
          </a:bodyPr>
          <a:lstStyle/>
          <a:p>
            <a:r>
              <a:rPr lang="en-US" sz="16000" b="1" u="sng" dirty="0">
                <a:solidFill>
                  <a:srgbClr val="FF0000"/>
                </a:solidFill>
              </a:rPr>
              <a:t>OFFICE MANAGEMENT PORT</a:t>
            </a:r>
            <a:endParaRPr lang="en-US" sz="6000" b="1" dirty="0">
              <a:solidFill>
                <a:srgbClr val="7030A0"/>
              </a:solidFill>
            </a:endParaRPr>
          </a:p>
          <a:p>
            <a:r>
              <a:rPr lang="en-US" sz="6000" b="1" dirty="0">
                <a:solidFill>
                  <a:srgbClr val="7030A0"/>
                </a:solidFill>
              </a:rPr>
              <a:t>LINK :  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sz="5400" b="1" dirty="0">
                <a:solidFill>
                  <a:srgbClr val="7030A0"/>
                </a:solidFill>
              </a:rPr>
              <a:t>http://officemanagementportal.lenorasystemsinternal.com/</a:t>
            </a:r>
            <a:r>
              <a:rPr lang="en-US" b="1" dirty="0">
                <a:solidFill>
                  <a:srgbClr val="7030A0"/>
                </a:solidFill>
              </a:rPr>
              <a:t>	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807" y="1013376"/>
            <a:ext cx="7263492" cy="1422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View Existing Projects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" y="2867487"/>
            <a:ext cx="6126872" cy="28142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3657600"/>
            <a:ext cx="4160520" cy="24384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We can view all the existing internal and external projects.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 Page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0" y="2428875"/>
            <a:ext cx="5084945" cy="3035941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9" y="2562226"/>
            <a:ext cx="6429375" cy="2131978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49" y="4619625"/>
            <a:ext cx="642937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Mail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2521258"/>
            <a:ext cx="6331058" cy="3613212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131" y="2681056"/>
            <a:ext cx="5202314" cy="345341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Leave Request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1" y="2823099"/>
            <a:ext cx="6503988" cy="316812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3266983"/>
            <a:ext cx="4160520" cy="2829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We can view all the approved, rejected and both based on change of leave type drop down.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Employees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9" y="2636668"/>
            <a:ext cx="6606809" cy="345933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3329126"/>
            <a:ext cx="4160520" cy="276687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We can view all the employees details.</a:t>
            </a:r>
          </a:p>
          <a:p>
            <a:pPr marL="457200" indent="-457200">
              <a:buAutoNum type="arabicPeriod"/>
            </a:pPr>
            <a:r>
              <a:rPr lang="en-US" dirty="0"/>
              <a:t>We can also delete the employee from this page.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Chat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09" y="2438400"/>
            <a:ext cx="8539532" cy="4290874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Admin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2" y="2497615"/>
            <a:ext cx="10683706" cy="353281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 Page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928" y="2867681"/>
            <a:ext cx="8770938" cy="220676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Super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Credentials For OMP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5771" y="2438400"/>
            <a:ext cx="7478500" cy="411332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Super Admin: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UserName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Bhaskar@lenorsystems.com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Password    -  Bhaskar</a:t>
            </a:r>
          </a:p>
          <a:p>
            <a:r>
              <a:rPr lang="en-US" dirty="0">
                <a:solidFill>
                  <a:srgbClr val="FF0000"/>
                </a:solidFill>
              </a:rPr>
              <a:t>Admin: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UserName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sridhar@lenorasystems.com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Password    - Sridhar</a:t>
            </a:r>
          </a:p>
          <a:p>
            <a:r>
              <a:rPr lang="en-US" dirty="0">
                <a:solidFill>
                  <a:srgbClr val="FF0000"/>
                </a:solidFill>
              </a:rPr>
              <a:t>Super User: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UserName</a:t>
            </a:r>
            <a:r>
              <a:rPr lang="en-US" dirty="0"/>
              <a:t>  -  </a:t>
            </a:r>
            <a:r>
              <a:rPr lang="en-US" dirty="0">
                <a:hlinkClick r:id="rId4"/>
              </a:rPr>
              <a:t>nihar@lenorasystems.com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Password    - </a:t>
            </a:r>
            <a:r>
              <a:rPr lang="en-US" dirty="0" err="1"/>
              <a:t>nihar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User: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UserName</a:t>
            </a:r>
            <a:r>
              <a:rPr lang="en-US" dirty="0"/>
              <a:t>  - </a:t>
            </a:r>
            <a:r>
              <a:rPr lang="en-US" dirty="0">
                <a:hlinkClick r:id="rId5"/>
              </a:rPr>
              <a:t>ubshankar452@lenorasystems.com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Password    - </a:t>
            </a:r>
            <a:r>
              <a:rPr lang="en-US" dirty="0" err="1"/>
              <a:t>shankar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3" y="2796503"/>
            <a:ext cx="10648195" cy="2935044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Task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75" y="2679555"/>
            <a:ext cx="10541663" cy="2713194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User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8" y="2514876"/>
            <a:ext cx="10452887" cy="405343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Leave Request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23" y="2431611"/>
            <a:ext cx="9281974" cy="361156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Task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912" y="2981384"/>
            <a:ext cx="8770938" cy="208588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Registration Page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2247901"/>
            <a:ext cx="7304053" cy="4400550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543751" y="3506875"/>
            <a:ext cx="4160520" cy="258912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Here by using the registration page we can register users based upon the job role selection.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Login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0" y="2438399"/>
            <a:ext cx="6952495" cy="418434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3617407"/>
            <a:ext cx="4160520" cy="2478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Here in the Login Page we will validate the credentials based on registered username and password.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07184" y="1020932"/>
            <a:ext cx="8597087" cy="363096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Super Admin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082902"/>
          </a:xfrm>
        </p:spPr>
        <p:txBody>
          <a:bodyPr/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DashBoard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7" y="2325950"/>
            <a:ext cx="7146525" cy="4322499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Based on selection of the Daily and monthly data drop downs we can get  respective employee performance.</a:t>
            </a:r>
          </a:p>
          <a:p>
            <a:pPr marL="457200" indent="-457200">
              <a:buAutoNum type="arabicPeriod"/>
            </a:pPr>
            <a:r>
              <a:rPr lang="en-US" dirty="0"/>
              <a:t>Number of Projects Grid will display the projects count. </a:t>
            </a:r>
          </a:p>
          <a:p>
            <a:pPr marL="457200" indent="-457200">
              <a:buAutoNum type="arabicPeriod"/>
            </a:pPr>
            <a:r>
              <a:rPr lang="en-US" dirty="0"/>
              <a:t>Unread emails Grid will display the unread emails count.</a:t>
            </a:r>
          </a:p>
          <a:p>
            <a:pPr marL="457200" indent="-457200">
              <a:buAutoNum type="arabicPeriod"/>
            </a:pPr>
            <a:r>
              <a:rPr lang="en-US" dirty="0"/>
              <a:t>Leaves Grid will display the Leave request count.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Daily and Monthly Data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52" y="2364430"/>
            <a:ext cx="9888030" cy="39252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Attendance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30" y="2438399"/>
            <a:ext cx="6197156" cy="398903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85" y="2438399"/>
            <a:ext cx="5370991" cy="408668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Create Project Page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1" y="2645546"/>
            <a:ext cx="6169980" cy="324922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3533313"/>
            <a:ext cx="4160520" cy="2562687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We can create both internal and external projects based on selection of project type drop down.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</TotalTime>
  <Words>214</Words>
  <Application>Microsoft Office PowerPoint</Application>
  <PresentationFormat>Widescreen</PresentationFormat>
  <Paragraphs>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Century Schoolbook</vt:lpstr>
      <vt:lpstr>Corbel</vt:lpstr>
      <vt:lpstr>Feathered</vt:lpstr>
      <vt:lpstr>PowerPoint Presentation</vt:lpstr>
      <vt:lpstr>Credentials For OMP</vt:lpstr>
      <vt:lpstr>Registration Page</vt:lpstr>
      <vt:lpstr>Login Page</vt:lpstr>
      <vt:lpstr>Super Admin</vt:lpstr>
      <vt:lpstr>DashBoard</vt:lpstr>
      <vt:lpstr>Daily and Monthly Data</vt:lpstr>
      <vt:lpstr>Attendance Page</vt:lpstr>
      <vt:lpstr>Create Project Page</vt:lpstr>
      <vt:lpstr>View Existing Projects</vt:lpstr>
      <vt:lpstr>Task Page</vt:lpstr>
      <vt:lpstr>Mail Page</vt:lpstr>
      <vt:lpstr>Leave Request Page</vt:lpstr>
      <vt:lpstr>Employees Page</vt:lpstr>
      <vt:lpstr>Chat Page</vt:lpstr>
      <vt:lpstr>Admin</vt:lpstr>
      <vt:lpstr>Dashboard</vt:lpstr>
      <vt:lpstr>Task Page</vt:lpstr>
      <vt:lpstr>Super User</vt:lpstr>
      <vt:lpstr>Dashboard</vt:lpstr>
      <vt:lpstr>Task Page</vt:lpstr>
      <vt:lpstr>User</vt:lpstr>
      <vt:lpstr>Dashboard</vt:lpstr>
      <vt:lpstr>Leave Request</vt:lpstr>
      <vt:lpstr>Task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Development</dc:creator>
  <cp:lastModifiedBy>Sumanth Konjeti (Quadrant Resource LLC)</cp:lastModifiedBy>
  <cp:revision>69</cp:revision>
  <dcterms:created xsi:type="dcterms:W3CDTF">2019-04-30T06:06:00Z</dcterms:created>
  <dcterms:modified xsi:type="dcterms:W3CDTF">2019-05-03T06:11:36Z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v-sukonj@microsoft.com</vt:lpwstr>
  </property>
  <property fmtid="{D5CDD505-2E9C-101B-9397-08002B2CF9AE}" pid="6" name="MSIP_Label_f42aa342-8706-4288-bd11-ebb85995028c_SetDate">
    <vt:lpwstr>2019-05-03T06:11:04.7729764Z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f8bb2e92-8d01-44dc-8078-d3ce0b18bcfb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