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CA00-6939-49BF-82E1-A739DF84DA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AAC-8244-4E55-9A73-7FE73B47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56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CA00-6939-49BF-82E1-A739DF84DA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AAC-8244-4E55-9A73-7FE73B47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82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CA00-6939-49BF-82E1-A739DF84DA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AAC-8244-4E55-9A73-7FE73B47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52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CA00-6939-49BF-82E1-A739DF84DA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AAC-8244-4E55-9A73-7FE73B47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29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CA00-6939-49BF-82E1-A739DF84DA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AAC-8244-4E55-9A73-7FE73B47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57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CA00-6939-49BF-82E1-A739DF84DA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AAC-8244-4E55-9A73-7FE73B47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37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CA00-6939-49BF-82E1-A739DF84DA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AAC-8244-4E55-9A73-7FE73B47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4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CA00-6939-49BF-82E1-A739DF84DA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AAC-8244-4E55-9A73-7FE73B47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43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CA00-6939-49BF-82E1-A739DF84DA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AAC-8244-4E55-9A73-7FE73B47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51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CA00-6939-49BF-82E1-A739DF84DA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AAC-8244-4E55-9A73-7FE73B47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74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CA00-6939-49BF-82E1-A739DF84DA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AAC-8244-4E55-9A73-7FE73B47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04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DCA00-6939-49BF-82E1-A739DF84DA9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3AAC-8244-4E55-9A73-7FE73B47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31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68653" y="311818"/>
            <a:ext cx="7079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Проект по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Flask</a:t>
            </a:r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sqlite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3688" y="6375748"/>
            <a:ext cx="33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Подготовил Галимов Арсений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38482" y="2967335"/>
            <a:ext cx="27150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Магазин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713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6251" y="224135"/>
            <a:ext cx="4193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Идея проекта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51" y="1490597"/>
            <a:ext cx="62880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Идеей проекта было создать примерный образец для онлайн магазина</a:t>
            </a:r>
          </a:p>
          <a:p>
            <a:r>
              <a:rPr lang="ru-RU" sz="4000" dirty="0" smtClean="0"/>
              <a:t>На сайте можно добавлять товары а также их оплачивать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8751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5792" y="211609"/>
            <a:ext cx="67698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Описание реализации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98" y="1134939"/>
            <a:ext cx="83548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В проекте было использовано 2 языка программирования</a:t>
            </a:r>
            <a:r>
              <a:rPr lang="en-US" sz="4000" dirty="0" smtClean="0"/>
              <a:t>:</a:t>
            </a:r>
            <a:r>
              <a:rPr lang="ru-RU" sz="4000" dirty="0" smtClean="0"/>
              <a:t> </a:t>
            </a:r>
            <a:r>
              <a:rPr lang="en-US" sz="4000" dirty="0" smtClean="0"/>
              <a:t>Python </a:t>
            </a:r>
            <a:r>
              <a:rPr lang="ru-RU" sz="4000" dirty="0" smtClean="0"/>
              <a:t>и </a:t>
            </a:r>
            <a:r>
              <a:rPr lang="en-US" sz="4000" dirty="0" smtClean="0"/>
              <a:t>HTML</a:t>
            </a:r>
            <a:endParaRPr lang="ru-RU" sz="4000" dirty="0" smtClean="0"/>
          </a:p>
          <a:p>
            <a:r>
              <a:rPr lang="ru-RU" sz="4000" dirty="0" smtClean="0"/>
              <a:t>Был использован веб-</a:t>
            </a:r>
            <a:r>
              <a:rPr lang="ru-RU" sz="4000" dirty="0" err="1" smtClean="0"/>
              <a:t>фреймворк</a:t>
            </a:r>
            <a:r>
              <a:rPr lang="ru-RU" sz="4000" dirty="0" smtClean="0"/>
              <a:t> </a:t>
            </a:r>
            <a:r>
              <a:rPr lang="en-US" sz="4000" dirty="0" smtClean="0"/>
              <a:t>FLASK</a:t>
            </a:r>
          </a:p>
          <a:p>
            <a:r>
              <a:rPr lang="ru-RU" sz="4000" dirty="0" smtClean="0"/>
              <a:t>А также база данных </a:t>
            </a:r>
            <a:r>
              <a:rPr lang="en-US" sz="4000" dirty="0" err="1" smtClean="0"/>
              <a:t>sqlite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59575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5743" y="174031"/>
            <a:ext cx="3778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Заключение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43" y="1097361"/>
            <a:ext cx="75552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Какой можно сделать вывод? </a:t>
            </a:r>
            <a:r>
              <a:rPr lang="en-US" sz="3600" dirty="0" smtClean="0"/>
              <a:t>Flask </a:t>
            </a:r>
            <a:r>
              <a:rPr lang="ru-RU" sz="3600" dirty="0" smtClean="0"/>
              <a:t>требует хороших знаний в </a:t>
            </a:r>
            <a:r>
              <a:rPr lang="en-US" sz="3600" dirty="0" smtClean="0"/>
              <a:t>Web-</a:t>
            </a:r>
            <a:r>
              <a:rPr lang="ru-RU" sz="3600" dirty="0" smtClean="0"/>
              <a:t>программировании</a:t>
            </a:r>
          </a:p>
          <a:p>
            <a:r>
              <a:rPr lang="ru-RU" sz="3600" dirty="0" smtClean="0"/>
              <a:t>Из доработок я бы сделал вёрстку сайта а также добавил бы свою программу в реальный онлайн магазин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591588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81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Арсений</dc:creator>
  <cp:lastModifiedBy>Арсений</cp:lastModifiedBy>
  <cp:revision>2</cp:revision>
  <dcterms:created xsi:type="dcterms:W3CDTF">2021-04-22T14:55:37Z</dcterms:created>
  <dcterms:modified xsi:type="dcterms:W3CDTF">2021-04-22T15:05:23Z</dcterms:modified>
</cp:coreProperties>
</file>