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AEA0-5AC4-440C-B2D0-C32DBF60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DC133-6205-5F94-5137-9CD1DE2FE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7B25-ECD9-8C25-7ACD-10B4E04E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172C-26AB-0538-27C2-7CFDAA91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1185A-F532-9EF5-6937-EED47ADA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18AD-7116-A9BF-C874-72A2586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E96F-28E3-7D48-366A-3708F1BA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71A0-23D0-A8A1-7530-1FBB201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1AAE-9B79-82E2-2ABD-3DDE0121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DF63-519C-324F-6285-BA348409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1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AB21E-1A94-2A78-CF59-878107E51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B0D27-B350-ED3D-900A-0BEB55C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156B-1491-B8C4-B4D5-53EEA287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6C03-05C0-FB28-9D8E-90A8BBE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66D-5343-7576-65C4-70ED7FAB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EAC1-63DF-299D-B2E6-E1D48060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A532-93A2-C3A3-ED1B-CDCCC74C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58FCD-9C82-E021-3BCD-16E416D9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92C4-72BC-F5CF-2657-0F7C8551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B5B3-89B0-6F32-9AAC-27BFEA7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F670-0594-D938-3CCF-2DF912FC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6E45-28C7-5712-0D51-22873844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8F2E-C2B2-5848-5A1B-6590D12C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0461A-D14C-A7CC-0F72-0198C2DE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40CF-4B9E-E871-3F03-5BE3B5D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5072-D408-C72F-3A6C-A3B67962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FCDD-AEF0-B967-8FFC-C36D1935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12C7A-EDCD-7EAB-835A-B3529CEC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8903-A570-F103-6065-D7C3C42B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E0C2-9FE2-7FD6-E3CE-B93ED54A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F0E00-915B-AC91-7E54-7EBC3DB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97B5-C067-09AC-3283-A55723B7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81C4-8B25-2D1C-27E0-788B5A1E7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60498-8693-666C-04EF-914069823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5C3EE-2906-E653-C2C4-BCB2D11ED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B6F13-272C-3DF2-F074-052226F2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3901C-E841-B7E1-B62F-FBE01099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351CB-6ECA-2156-4A76-8C957163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ACF62-3212-FB8A-47B1-75D0DC2C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228B-B961-0DAC-3E50-46E6BB65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19622-EC1D-4980-3942-987724B8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EEA5D-7886-B273-EC01-CE4E4A0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C760-BDD1-3AB1-B54F-006F9F4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E6C2E-1423-9690-1184-6FAC5F9B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84970-4E47-8EA8-6E79-30D5DB1B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86D8-1E59-D018-269C-BE707AA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846-923A-F659-2FF7-15F09E33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5D94-4F46-AE90-9A0A-7C7771A5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2660-68E3-B01F-CB3B-F82664BE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B5E2-B7B9-78CF-B28D-1E793455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9EAF-90EE-BC28-3990-431AA0A1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F6838-E179-8131-DA34-D6E728FE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834-A485-677F-A87B-E5F9E6C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83FDF-8DBA-09EC-7AE0-878D058E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EB669-90B7-C68A-7F45-C06F9769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071BA-480D-3387-8515-625A5566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5978-C24F-AEEE-156E-E15C5F64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23C2-821C-C962-76FA-B227BADF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B78C6-36F7-097C-DB23-71A56FD9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EDB8-374D-176D-3F5E-B9232B4F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1F55-940C-9B9D-0366-7FB341059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271E-84D2-482A-9E74-79E0AB6C2E5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6C16-92B6-AC0E-B110-7E6BCB1B6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5047-53F7-7792-92D2-78F243528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6A88-A09E-4C15-9FE9-DD4DA0CC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CB3B25-4864-2605-171B-265C9BDB3D36}"/>
              </a:ext>
            </a:extLst>
          </p:cNvPr>
          <p:cNvGrpSpPr/>
          <p:nvPr/>
        </p:nvGrpSpPr>
        <p:grpSpPr>
          <a:xfrm>
            <a:off x="0" y="-410034"/>
            <a:ext cx="13019315" cy="7678068"/>
            <a:chOff x="0" y="-410034"/>
            <a:chExt cx="13019315" cy="76780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A0EC25-F958-322A-5A5B-1B5DA7B5535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B6EC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A2B75C67-BD1D-6839-A8B5-B090AC778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10034"/>
              <a:ext cx="7678056" cy="76780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79649-D7E7-8393-581F-56672F6B5CE5}"/>
                </a:ext>
              </a:extLst>
            </p:cNvPr>
            <p:cNvSpPr txBox="1"/>
            <p:nvPr/>
          </p:nvSpPr>
          <p:spPr>
            <a:xfrm>
              <a:off x="6792686" y="473386"/>
              <a:ext cx="525417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err="1">
                  <a:latin typeface="Amasis MT Pro Black" panose="020B0604020202020204" pitchFamily="18" charset="0"/>
                </a:rPr>
                <a:t>SendCrypto</a:t>
              </a:r>
              <a:endParaRPr lang="en-US" sz="5400" dirty="0">
                <a:latin typeface="Amasis MT Pro Black" panose="020B060402020202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2EA44A-8081-3A02-1CC4-4014DC277237}"/>
                </a:ext>
              </a:extLst>
            </p:cNvPr>
            <p:cNvSpPr txBox="1"/>
            <p:nvPr/>
          </p:nvSpPr>
          <p:spPr>
            <a:xfrm>
              <a:off x="6255656" y="3024324"/>
              <a:ext cx="6763659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6600">
                  <a:latin typeface="Amasis MT Pro Black" panose="020B0604020202020204" pitchFamily="18" charset="0"/>
                </a:defRPr>
              </a:lvl1pPr>
            </a:lstStyle>
            <a:p>
              <a:r>
                <a:rPr lang="en-US" sz="4400" dirty="0"/>
                <a:t>The easy way to</a:t>
              </a:r>
              <a:br>
                <a:rPr lang="en-US" sz="4400" dirty="0"/>
              </a:br>
              <a:r>
                <a:rPr lang="en-US" sz="4400" dirty="0"/>
                <a:t>send or request cryptocurrency payments</a:t>
              </a:r>
              <a:br>
                <a:rPr lang="en-US" sz="4400" dirty="0"/>
              </a:br>
              <a:r>
                <a:rPr lang="en-US" sz="4400" dirty="0"/>
                <a:t>and more!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26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Towne</dc:creator>
  <cp:lastModifiedBy>Ben Towne</cp:lastModifiedBy>
  <cp:revision>3</cp:revision>
  <dcterms:created xsi:type="dcterms:W3CDTF">2022-09-19T22:39:34Z</dcterms:created>
  <dcterms:modified xsi:type="dcterms:W3CDTF">2022-09-19T23:04:51Z</dcterms:modified>
</cp:coreProperties>
</file>