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8" r:id="rId7"/>
    <p:sldId id="272" r:id="rId8"/>
    <p:sldId id="269" r:id="rId9"/>
    <p:sldId id="271" r:id="rId10"/>
    <p:sldId id="273" r:id="rId11"/>
    <p:sldId id="27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Local and remote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Prof Ronak </a:t>
            </a:r>
            <a:r>
              <a:rPr lang="en-US" dirty="0" err="1" smtClean="0"/>
              <a:t>Sheth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changes in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651820"/>
            <a:ext cx="9720073" cy="4023360"/>
          </a:xfrm>
        </p:spPr>
        <p:txBody>
          <a:bodyPr/>
          <a:lstStyle/>
          <a:p>
            <a:r>
              <a:rPr lang="en-US" dirty="0" smtClean="0"/>
              <a:t>Once you do any changes in local file , the status changes to M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08471" y="2084832"/>
            <a:ext cx="5891981" cy="3429000"/>
            <a:chOff x="1408471" y="2084832"/>
            <a:chExt cx="5891981" cy="3429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1674"/>
            <a:stretch/>
          </p:blipFill>
          <p:spPr>
            <a:xfrm>
              <a:off x="1408471" y="2084832"/>
              <a:ext cx="5891981" cy="3429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48233" y="2874330"/>
              <a:ext cx="405580" cy="252919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74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select that file , you will see the difference between </a:t>
            </a:r>
            <a:r>
              <a:rPr lang="en-US" dirty="0" err="1" smtClean="0"/>
              <a:t>commited</a:t>
            </a:r>
            <a:r>
              <a:rPr lang="en-US" dirty="0" smtClean="0"/>
              <a:t> version and  modified version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645"/>
          <a:stretch/>
        </p:blipFill>
        <p:spPr>
          <a:xfrm>
            <a:off x="1349477" y="2945991"/>
            <a:ext cx="601734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on </a:t>
            </a:r>
            <a:r>
              <a:rPr lang="en-US" dirty="0" err="1" smtClean="0"/>
              <a:t>GitHUb</a:t>
            </a:r>
            <a:r>
              <a:rPr lang="en-US" dirty="0" smtClean="0"/>
              <a:t> suing </a:t>
            </a:r>
            <a:r>
              <a:rPr lang="en-US" dirty="0" err="1" smtClean="0"/>
              <a:t>humber</a:t>
            </a:r>
            <a:r>
              <a:rPr lang="en-US" dirty="0" smtClean="0"/>
              <a:t> email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create account on GitHub we will do push , pull ,fetch </a:t>
            </a:r>
            <a:r>
              <a:rPr lang="en-US" smtClean="0"/>
              <a:t>and merge to </a:t>
            </a:r>
            <a:r>
              <a:rPr lang="en-US" dirty="0" smtClean="0"/>
              <a:t>remote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3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12588"/>
            <a:ext cx="9720073" cy="4023360"/>
          </a:xfrm>
        </p:spPr>
        <p:txBody>
          <a:bodyPr/>
          <a:lstStyle/>
          <a:p>
            <a:pPr marL="395287" indent="-285750">
              <a:buFont typeface="Arial" panose="020B0604020202020204" pitchFamily="34" charset="0"/>
              <a:buChar char="•"/>
              <a:defRPr/>
            </a:pPr>
            <a:r>
              <a:rPr lang="en-CA" sz="1800" dirty="0"/>
              <a:t>Git has three main states that your files can be in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Modified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Staged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Committed</a:t>
            </a:r>
          </a:p>
          <a:p>
            <a:pPr marL="395287" indent="-285750">
              <a:buFont typeface="Arial" panose="020B0604020202020204" pitchFamily="34" charset="0"/>
              <a:buChar char="•"/>
              <a:defRPr/>
            </a:pPr>
            <a:endParaRPr lang="en-CA" sz="1800" dirty="0"/>
          </a:p>
          <a:p>
            <a:pPr marL="395287" indent="-285750">
              <a:buFont typeface="Arial" panose="020B0604020202020204" pitchFamily="34" charset="0"/>
              <a:buChar char="•"/>
              <a:defRPr/>
            </a:pPr>
            <a:r>
              <a:rPr lang="en-CA" sz="1800" dirty="0"/>
              <a:t>The four main sections of Git are: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Working tree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Staging area (index)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Local repository (local .git folder)</a:t>
            </a:r>
          </a:p>
          <a:p>
            <a:pPr marL="795337" lvl="1">
              <a:buFont typeface="Arial" panose="020B0604020202020204" pitchFamily="34" charset="0"/>
              <a:buChar char="•"/>
              <a:defRPr/>
            </a:pPr>
            <a:r>
              <a:rPr lang="en-CA" dirty="0"/>
              <a:t>Remote repository </a:t>
            </a:r>
          </a:p>
        </p:txBody>
      </p:sp>
    </p:spTree>
    <p:extLst>
      <p:ext uri="{BB962C8B-B14F-4D97-AF65-F5344CB8AC3E}">
        <p14:creationId xmlns:p14="http://schemas.microsoft.com/office/powerpoint/2010/main" val="30433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366" y="1728281"/>
            <a:ext cx="9720073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1773546"/>
            <a:ext cx="1329447" cy="62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354" y="1802077"/>
            <a:ext cx="1329447" cy="62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Staged Area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44181" y="1802076"/>
            <a:ext cx="1329447" cy="62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89004" y="1802075"/>
            <a:ext cx="1329447" cy="62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88851" y="2396117"/>
            <a:ext cx="0" cy="2571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4102" y="2467191"/>
            <a:ext cx="0" cy="2571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8905" y="2454224"/>
            <a:ext cx="0" cy="2571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2485" y="2424646"/>
            <a:ext cx="0" cy="25714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88851" y="2639438"/>
            <a:ext cx="2385251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3575" y="274936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67712" y="2803674"/>
            <a:ext cx="2634802" cy="1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4646" y="277195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88851" y="3326013"/>
            <a:ext cx="5013663" cy="3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4027" y="329310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2514" y="3608197"/>
            <a:ext cx="2551213" cy="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8172" y="36239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1654483" y="4077046"/>
            <a:ext cx="7578002" cy="4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11449" y="407720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702514" y="4577252"/>
            <a:ext cx="2529971" cy="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88851" y="4766606"/>
            <a:ext cx="5013663" cy="2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61442" y="4534781"/>
            <a:ext cx="6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3170" y="4719366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07" y="1702341"/>
            <a:ext cx="9720073" cy="4023360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159"/>
          <a:stretch/>
        </p:blipFill>
        <p:spPr>
          <a:xfrm>
            <a:off x="1040339" y="2190766"/>
            <a:ext cx="6076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Visual Source Code with any existing html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2503"/>
            <a:ext cx="9720073" cy="4688083"/>
          </a:xfrm>
        </p:spPr>
        <p:txBody>
          <a:bodyPr/>
          <a:lstStyle/>
          <a:p>
            <a:r>
              <a:rPr lang="en-US" dirty="0" smtClean="0"/>
              <a:t>Click on Initialize Repository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9262" y="2192655"/>
            <a:ext cx="6050604" cy="3429000"/>
            <a:chOff x="1434095" y="2030264"/>
            <a:chExt cx="6050604" cy="3429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-5266" t="-5106" r="55638" b="5106"/>
            <a:stretch/>
          </p:blipFill>
          <p:spPr>
            <a:xfrm>
              <a:off x="1434095" y="2030264"/>
              <a:ext cx="6050604" cy="3429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99839" y="2651102"/>
              <a:ext cx="243401" cy="2170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43240" y="2680705"/>
              <a:ext cx="1327744" cy="2170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3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489"/>
          <a:stretch/>
        </p:blipFill>
        <p:spPr>
          <a:xfrm>
            <a:off x="1464925" y="2158723"/>
            <a:ext cx="8418377" cy="43198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8553" y="2276272"/>
            <a:ext cx="1699098" cy="252919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STAGE CHANGES</a:t>
            </a:r>
            <a:br>
              <a:rPr lang="en-US" dirty="0" smtClean="0"/>
            </a:br>
            <a:r>
              <a:rPr lang="en-US" dirty="0" smtClean="0"/>
              <a:t>Click on + sign of each file</a:t>
            </a:r>
            <a:br>
              <a:rPr lang="en-US" dirty="0" smtClean="0"/>
            </a:br>
            <a:r>
              <a:rPr lang="en-US" dirty="0" smtClean="0"/>
              <a:t>“A” : added  will show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18" r="50525" b="-1618"/>
          <a:stretch/>
        </p:blipFill>
        <p:spPr>
          <a:xfrm>
            <a:off x="1466389" y="2084832"/>
            <a:ext cx="8223301" cy="43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3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commit to the local REPO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5542" y="1492718"/>
            <a:ext cx="7084956" cy="11988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Option 1 : click on “checkmark” sign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0524"/>
          <a:stretch/>
        </p:blipFill>
        <p:spPr>
          <a:xfrm>
            <a:off x="1555954" y="2013155"/>
            <a:ext cx="8944897" cy="4844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1691" y="2135287"/>
            <a:ext cx="405580" cy="252919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commit to the local REPO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3937" y="1366101"/>
            <a:ext cx="7084956" cy="11988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Option 2 : click on 3 dots and , you will the all the options of </a:t>
            </a:r>
            <a:r>
              <a:rPr lang="en-US" dirty="0" err="1" smtClean="0"/>
              <a:t>git</a:t>
            </a:r>
            <a:r>
              <a:rPr lang="en-US" dirty="0" smtClean="0"/>
              <a:t> hub, give comments in </a:t>
            </a:r>
            <a:r>
              <a:rPr lang="en-US" dirty="0" err="1" smtClean="0"/>
              <a:t>messege</a:t>
            </a:r>
            <a:r>
              <a:rPr lang="en-US" dirty="0" smtClean="0"/>
              <a:t> </a:t>
            </a:r>
            <a:r>
              <a:rPr lang="en-US" dirty="0" err="1" smtClean="0"/>
              <a:t>boc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49738" b="8279"/>
          <a:stretch/>
        </p:blipFill>
        <p:spPr>
          <a:xfrm>
            <a:off x="1090305" y="2286000"/>
            <a:ext cx="9653895" cy="38676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1923" y="2438504"/>
            <a:ext cx="5943147" cy="1299609"/>
            <a:chOff x="2231923" y="2438504"/>
            <a:chExt cx="5943147" cy="1299609"/>
          </a:xfrm>
        </p:grpSpPr>
        <p:sp>
          <p:nvSpPr>
            <p:cNvPr id="18" name="Rectangle 17"/>
            <p:cNvSpPr/>
            <p:nvPr/>
          </p:nvSpPr>
          <p:spPr>
            <a:xfrm>
              <a:off x="2231923" y="3485194"/>
              <a:ext cx="4173793" cy="252919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01277" y="2438504"/>
              <a:ext cx="4173793" cy="252919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7776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</TotalTime>
  <Words>203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Git Hub Local and remote</vt:lpstr>
      <vt:lpstr>Basics of GIT</vt:lpstr>
      <vt:lpstr>Basics of Git</vt:lpstr>
      <vt:lpstr>Step 1 </vt:lpstr>
      <vt:lpstr>Open Visual Source Code with any existing html pages</vt:lpstr>
      <vt:lpstr>PowerPoint Presentation</vt:lpstr>
      <vt:lpstr>To STAGE CHANGES Click on + sign of each file “A” : added  will show</vt:lpstr>
      <vt:lpstr>Now commit to the local REPO </vt:lpstr>
      <vt:lpstr>Now commit to the local REPO </vt:lpstr>
      <vt:lpstr>Let’s do some changes in file</vt:lpstr>
      <vt:lpstr>PowerPoint Presentation</vt:lpstr>
      <vt:lpstr>Create Account on GitHUb suing humber email address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and Git Hub Intro</dc:title>
  <dc:creator>Ronak</dc:creator>
  <cp:lastModifiedBy>Ronak</cp:lastModifiedBy>
  <cp:revision>20</cp:revision>
  <dcterms:created xsi:type="dcterms:W3CDTF">2021-09-09T04:27:20Z</dcterms:created>
  <dcterms:modified xsi:type="dcterms:W3CDTF">2021-11-22T16:23:22Z</dcterms:modified>
</cp:coreProperties>
</file>