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57" r:id="rId4"/>
    <p:sldId id="267" r:id="rId5"/>
    <p:sldId id="260" r:id="rId6"/>
    <p:sldId id="279" r:id="rId7"/>
    <p:sldId id="281" r:id="rId8"/>
    <p:sldId id="268" r:id="rId9"/>
    <p:sldId id="276" r:id="rId10"/>
    <p:sldId id="277" r:id="rId11"/>
    <p:sldId id="278" r:id="rId12"/>
    <p:sldId id="280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5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>
        <p:scale>
          <a:sx n="70" d="100"/>
          <a:sy n="70" d="100"/>
        </p:scale>
        <p:origin x="2088" y="1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etting-Started-About-Version-Control" TargetMode="External"/><Relationship Id="rId2" Type="http://schemas.openxmlformats.org/officeDocument/2006/relationships/hyperlink" Target="https://www.atlassian.com/git/tutorials/source-code-managem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Hub Local and remote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Prof Ronak </a:t>
            </a:r>
            <a:r>
              <a:rPr lang="en-US" dirty="0" err="1" smtClean="0"/>
              <a:t>Sheth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83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click OPEN n pop up dialogue You will be automatically re directed to </a:t>
            </a:r>
            <a:r>
              <a:rPr lang="en-US" dirty="0" err="1" smtClean="0"/>
              <a:t>git</a:t>
            </a:r>
            <a:r>
              <a:rPr lang="en-US" dirty="0" smtClean="0"/>
              <a:t> hub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164"/>
          <a:stretch/>
        </p:blipFill>
        <p:spPr>
          <a:xfrm>
            <a:off x="1040021" y="2084832"/>
            <a:ext cx="8463208" cy="412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80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" y="41853"/>
            <a:ext cx="9720072" cy="14996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PUSH :Make sure all the changes are committed first and configure the remote repo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940"/>
          <a:stretch/>
        </p:blipFill>
        <p:spPr>
          <a:xfrm>
            <a:off x="1230085" y="1967919"/>
            <a:ext cx="4550229" cy="23141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6400" y="2296885"/>
            <a:ext cx="968828" cy="337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0268"/>
          <a:stretch/>
        </p:blipFill>
        <p:spPr>
          <a:xfrm>
            <a:off x="6226630" y="1795256"/>
            <a:ext cx="5181600" cy="3429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439402" y="4691742"/>
            <a:ext cx="968828" cy="337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51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 add remote repository : click on ADD REMOTE FROM GITHUB: You will go through login proc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0268"/>
          <a:stretch/>
        </p:blipFill>
        <p:spPr>
          <a:xfrm>
            <a:off x="1132113" y="2286000"/>
            <a:ext cx="9394373" cy="3429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50771" y="2323882"/>
            <a:ext cx="4484915" cy="609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56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select the repository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276"/>
          <a:stretch/>
        </p:blipFill>
        <p:spPr>
          <a:xfrm>
            <a:off x="1328056" y="2353508"/>
            <a:ext cx="9633858" cy="401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53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AGAIN type the REMOTE repository name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940"/>
          <a:stretch/>
        </p:blipFill>
        <p:spPr>
          <a:xfrm>
            <a:off x="1328057" y="2084832"/>
            <a:ext cx="9318171" cy="392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82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PUSH TO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0000" r="15900"/>
          <a:stretch/>
        </p:blipFill>
        <p:spPr>
          <a:xfrm>
            <a:off x="1024128" y="1878003"/>
            <a:ext cx="4157472" cy="342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0625" t="-1270" r="12411" b="1270"/>
          <a:stretch/>
        </p:blipFill>
        <p:spPr>
          <a:xfrm>
            <a:off x="6324601" y="1878003"/>
            <a:ext cx="450668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33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PULL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Assume that you need to download changes from </a:t>
            </a:r>
            <a:r>
              <a:rPr lang="en-US" dirty="0" err="1" smtClean="0"/>
              <a:t>git</a:t>
            </a:r>
            <a:r>
              <a:rPr lang="en-US" dirty="0" smtClean="0"/>
              <a:t> hub to your local repository</a:t>
            </a:r>
          </a:p>
        </p:txBody>
      </p:sp>
    </p:spTree>
    <p:extLst>
      <p:ext uri="{BB962C8B-B14F-4D97-AF65-F5344CB8AC3E}">
        <p14:creationId xmlns:p14="http://schemas.microsoft.com/office/powerpoint/2010/main" val="1443689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-155012"/>
            <a:ext cx="9720072" cy="1499616"/>
          </a:xfrm>
        </p:spPr>
        <p:txBody>
          <a:bodyPr/>
          <a:lstStyle/>
          <a:p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197430"/>
            <a:ext cx="9720073" cy="446314"/>
          </a:xfrm>
        </p:spPr>
        <p:txBody>
          <a:bodyPr/>
          <a:lstStyle/>
          <a:p>
            <a:r>
              <a:rPr lang="en-US" dirty="0" smtClean="0"/>
              <a:t>Let us do some changes on remote repository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9821" r="5536" b="23492"/>
          <a:stretch/>
        </p:blipFill>
        <p:spPr>
          <a:xfrm>
            <a:off x="1121228" y="1643744"/>
            <a:ext cx="6803571" cy="42236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18657" y="4626429"/>
            <a:ext cx="1970314" cy="30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13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FROM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9911"/>
          <a:stretch/>
        </p:blipFill>
        <p:spPr>
          <a:xfrm>
            <a:off x="718457" y="2084831"/>
            <a:ext cx="10297886" cy="398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98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REPO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828" b="66633"/>
          <a:stretch/>
        </p:blipFill>
        <p:spPr>
          <a:xfrm>
            <a:off x="1208314" y="1972509"/>
            <a:ext cx="4876800" cy="9122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9643" b="57937"/>
          <a:stretch/>
        </p:blipFill>
        <p:spPr>
          <a:xfrm>
            <a:off x="1208314" y="3641272"/>
            <a:ext cx="6139543" cy="14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5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Revision of </a:t>
            </a:r>
            <a:r>
              <a:rPr lang="en-US" dirty="0" err="1" smtClean="0"/>
              <a:t>Git</a:t>
            </a:r>
            <a:r>
              <a:rPr lang="en-US" dirty="0" smtClean="0"/>
              <a:t> Hub</a:t>
            </a:r>
          </a:p>
          <a:p>
            <a:r>
              <a:rPr lang="en-US" dirty="0" smtClean="0"/>
              <a:t>Push </a:t>
            </a:r>
          </a:p>
          <a:p>
            <a:r>
              <a:rPr lang="en-US" dirty="0" smtClean="0"/>
              <a:t>Fetch +merge</a:t>
            </a:r>
          </a:p>
          <a:p>
            <a:r>
              <a:rPr lang="en-US" dirty="0" smtClean="0"/>
              <a:t>Pull</a:t>
            </a:r>
          </a:p>
          <a:p>
            <a:r>
              <a:rPr lang="en-US" dirty="0" smtClean="0"/>
              <a:t>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829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now you will see the changes have been pulled from REMOTE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388"/>
          <a:stretch/>
        </p:blipFill>
        <p:spPr>
          <a:xfrm>
            <a:off x="1153885" y="2084832"/>
            <a:ext cx="4822371" cy="27338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79171" y="3058886"/>
            <a:ext cx="2775858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73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www.atlassian.com/git/tutorials/source-code-management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git-scm.com/book/en/v2/Getting-Started-About-Version-Control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6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812588"/>
            <a:ext cx="9720073" cy="4023360"/>
          </a:xfrm>
        </p:spPr>
        <p:txBody>
          <a:bodyPr/>
          <a:lstStyle/>
          <a:p>
            <a:pPr marL="395287" indent="-285750">
              <a:buFont typeface="Arial" panose="020B0604020202020204" pitchFamily="34" charset="0"/>
              <a:buChar char="•"/>
              <a:defRPr/>
            </a:pPr>
            <a:r>
              <a:rPr lang="en-CA" sz="1800" dirty="0"/>
              <a:t>Git has three main states that your files can be in</a:t>
            </a:r>
          </a:p>
          <a:p>
            <a:pPr marL="795337" lvl="1">
              <a:buFont typeface="Arial" panose="020B0604020202020204" pitchFamily="34" charset="0"/>
              <a:buChar char="•"/>
              <a:defRPr/>
            </a:pPr>
            <a:r>
              <a:rPr lang="en-CA" dirty="0"/>
              <a:t>Modified</a:t>
            </a:r>
          </a:p>
          <a:p>
            <a:pPr marL="795337" lvl="1">
              <a:buFont typeface="Arial" panose="020B0604020202020204" pitchFamily="34" charset="0"/>
              <a:buChar char="•"/>
              <a:defRPr/>
            </a:pPr>
            <a:r>
              <a:rPr lang="en-CA" dirty="0"/>
              <a:t>Staged</a:t>
            </a:r>
          </a:p>
          <a:p>
            <a:pPr marL="795337" lvl="1">
              <a:buFont typeface="Arial" panose="020B0604020202020204" pitchFamily="34" charset="0"/>
              <a:buChar char="•"/>
              <a:defRPr/>
            </a:pPr>
            <a:r>
              <a:rPr lang="en-CA" dirty="0"/>
              <a:t>Committed</a:t>
            </a:r>
          </a:p>
          <a:p>
            <a:pPr marL="395287" indent="-285750">
              <a:buFont typeface="Arial" panose="020B0604020202020204" pitchFamily="34" charset="0"/>
              <a:buChar char="•"/>
              <a:defRPr/>
            </a:pPr>
            <a:endParaRPr lang="en-CA" sz="1800" dirty="0"/>
          </a:p>
          <a:p>
            <a:pPr marL="395287" indent="-285750">
              <a:buFont typeface="Arial" panose="020B0604020202020204" pitchFamily="34" charset="0"/>
              <a:buChar char="•"/>
              <a:defRPr/>
            </a:pPr>
            <a:r>
              <a:rPr lang="en-CA" sz="1800" dirty="0"/>
              <a:t>The four main sections of Git are:</a:t>
            </a:r>
          </a:p>
          <a:p>
            <a:pPr marL="795337" lvl="1">
              <a:buFont typeface="Arial" panose="020B0604020202020204" pitchFamily="34" charset="0"/>
              <a:buChar char="•"/>
              <a:defRPr/>
            </a:pPr>
            <a:r>
              <a:rPr lang="en-CA" dirty="0"/>
              <a:t>Working tree</a:t>
            </a:r>
          </a:p>
          <a:p>
            <a:pPr marL="795337" lvl="1">
              <a:buFont typeface="Arial" panose="020B0604020202020204" pitchFamily="34" charset="0"/>
              <a:buChar char="•"/>
              <a:defRPr/>
            </a:pPr>
            <a:r>
              <a:rPr lang="en-CA" dirty="0"/>
              <a:t>Staging area (index)</a:t>
            </a:r>
          </a:p>
          <a:p>
            <a:pPr marL="795337" lvl="1">
              <a:buFont typeface="Arial" panose="020B0604020202020204" pitchFamily="34" charset="0"/>
              <a:buChar char="•"/>
              <a:defRPr/>
            </a:pPr>
            <a:r>
              <a:rPr lang="en-CA" dirty="0"/>
              <a:t>Local repository (local .git folder)</a:t>
            </a:r>
          </a:p>
          <a:p>
            <a:pPr marL="795337" lvl="1">
              <a:buFont typeface="Arial" panose="020B0604020202020204" pitchFamily="34" charset="0"/>
              <a:buChar char="•"/>
              <a:defRPr/>
            </a:pPr>
            <a:r>
              <a:rPr lang="en-CA" dirty="0"/>
              <a:t>Remote repository </a:t>
            </a:r>
          </a:p>
        </p:txBody>
      </p:sp>
    </p:spTree>
    <p:extLst>
      <p:ext uri="{BB962C8B-B14F-4D97-AF65-F5344CB8AC3E}">
        <p14:creationId xmlns:p14="http://schemas.microsoft.com/office/powerpoint/2010/main" val="30433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366" y="1728281"/>
            <a:ext cx="9720073" cy="4023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4128" y="1773546"/>
            <a:ext cx="1329447" cy="622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 tree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29354" y="1802077"/>
            <a:ext cx="1329447" cy="622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Staged Area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44181" y="1802076"/>
            <a:ext cx="1329447" cy="622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Repo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89004" y="1802075"/>
            <a:ext cx="1329447" cy="622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Repo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688851" y="2396117"/>
            <a:ext cx="0" cy="25714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74102" y="2467191"/>
            <a:ext cx="0" cy="25714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708905" y="2454224"/>
            <a:ext cx="0" cy="25714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32485" y="2424646"/>
            <a:ext cx="0" cy="25714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688851" y="2639438"/>
            <a:ext cx="2385251" cy="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53575" y="2749362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67712" y="2803674"/>
            <a:ext cx="2634802" cy="1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04646" y="2771955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688851" y="3326013"/>
            <a:ext cx="5013663" cy="3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34027" y="329310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702514" y="3608197"/>
            <a:ext cx="2551213" cy="6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88172" y="362396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1654483" y="4077046"/>
            <a:ext cx="7578002" cy="4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11449" y="4077204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6702514" y="4577252"/>
            <a:ext cx="2529971" cy="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688851" y="4766606"/>
            <a:ext cx="5013663" cy="20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661442" y="4534781"/>
            <a:ext cx="66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143170" y="4719366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5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to remote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42503"/>
            <a:ext cx="9720073" cy="4688083"/>
          </a:xfrm>
        </p:spPr>
        <p:txBody>
          <a:bodyPr/>
          <a:lstStyle/>
          <a:p>
            <a:r>
              <a:rPr lang="en-US" dirty="0" smtClean="0"/>
              <a:t>Assuming that each student has </a:t>
            </a:r>
            <a:r>
              <a:rPr lang="en-US" dirty="0" err="1" smtClean="0"/>
              <a:t>Git</a:t>
            </a:r>
            <a:r>
              <a:rPr lang="en-US" dirty="0" smtClean="0"/>
              <a:t> Hub account created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34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repository at </a:t>
            </a:r>
            <a:r>
              <a:rPr lang="en-US" dirty="0" err="1" smtClean="0"/>
              <a:t>github</a:t>
            </a:r>
            <a:r>
              <a:rPr lang="en-US" dirty="0" smtClean="0"/>
              <a:t> by clicking on + 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164"/>
          <a:stretch/>
        </p:blipFill>
        <p:spPr>
          <a:xfrm>
            <a:off x="1284514" y="1975975"/>
            <a:ext cx="9459686" cy="41888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39943" y="2177143"/>
            <a:ext cx="1513114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27607" y="3150535"/>
            <a:ext cx="1513114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30179" y="5335951"/>
            <a:ext cx="1513114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267313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ONCE REPOSITORY created : Here is your address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052" t="1593" b="-1593"/>
          <a:stretch/>
        </p:blipFill>
        <p:spPr>
          <a:xfrm>
            <a:off x="1029135" y="2288194"/>
            <a:ext cx="9715065" cy="41670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81200" y="3298371"/>
            <a:ext cx="8142514" cy="7402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3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log in to </a:t>
            </a:r>
            <a:r>
              <a:rPr lang="en-US" dirty="0" err="1" smtClean="0"/>
              <a:t>git</a:t>
            </a:r>
            <a:r>
              <a:rPr lang="en-US" dirty="0" smtClean="0"/>
              <a:t> hub: click on below highlighted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8553" y="2276272"/>
            <a:ext cx="1699098" cy="252919"/>
          </a:xfrm>
          <a:prstGeom prst="rect">
            <a:avLst/>
          </a:prstGeom>
          <a:noFill/>
          <a:ln w="444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1024127" y="1959428"/>
            <a:ext cx="9056043" cy="43499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62743" y="5475514"/>
            <a:ext cx="2677886" cy="3265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63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Below page will be shown : click continue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49605" t="-1195" r="1456" b="1195"/>
          <a:stretch/>
        </p:blipFill>
        <p:spPr>
          <a:xfrm>
            <a:off x="816428" y="2286000"/>
            <a:ext cx="9927772" cy="394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34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208</TotalTime>
  <Words>244</Words>
  <Application>Microsoft Office PowerPoint</Application>
  <PresentationFormat>Widescreen</PresentationFormat>
  <Paragraphs>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Tw Cen MT</vt:lpstr>
      <vt:lpstr>Tw Cen MT Condensed</vt:lpstr>
      <vt:lpstr>Wingdings 3</vt:lpstr>
      <vt:lpstr>Integral</vt:lpstr>
      <vt:lpstr>Git Hub Local and remote</vt:lpstr>
      <vt:lpstr>Agenda</vt:lpstr>
      <vt:lpstr>Basics of GIT</vt:lpstr>
      <vt:lpstr>Basics of Git</vt:lpstr>
      <vt:lpstr>Push to remote repository</vt:lpstr>
      <vt:lpstr>Create a repository at github by clicking on + sign</vt:lpstr>
      <vt:lpstr>ONCE REPOSITORY created : Here is your address</vt:lpstr>
      <vt:lpstr>To log in to git hub: click on below highlighted  </vt:lpstr>
      <vt:lpstr>Below page will be shown : click continue </vt:lpstr>
      <vt:lpstr>Now click OPEN n pop up dialogue You will be automatically re directed to git hub</vt:lpstr>
      <vt:lpstr>To PUSH :Make sure all the changes are committed first and configure the remote repo</vt:lpstr>
      <vt:lpstr>Now add remote repository : click on ADD REMOTE FROM GITHUB: You will go through login proc</vt:lpstr>
      <vt:lpstr>Now select the repository</vt:lpstr>
      <vt:lpstr>AGAIN type the REMOTE repository name</vt:lpstr>
      <vt:lpstr>Now PUSH TO</vt:lpstr>
      <vt:lpstr>1) PULL</vt:lpstr>
      <vt:lpstr>PULL</vt:lpstr>
      <vt:lpstr>PULL FROM </vt:lpstr>
      <vt:lpstr>SELECT REPO</vt:lpstr>
      <vt:lpstr>So now you will see the changes have been pulled from REMOTE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SCM and Git Hub Intro</dc:title>
  <dc:creator>Ronak</dc:creator>
  <cp:lastModifiedBy>Ronak</cp:lastModifiedBy>
  <cp:revision>36</cp:revision>
  <dcterms:created xsi:type="dcterms:W3CDTF">2021-09-09T04:27:20Z</dcterms:created>
  <dcterms:modified xsi:type="dcterms:W3CDTF">2021-10-15T16:19:40Z</dcterms:modified>
</cp:coreProperties>
</file>