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wmf" ContentType="image/x-wmf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embeddings/oleObject1.bin" ContentType="application/vnd.openxmlformats-officedocument.oleObject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838080" y="144360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CAPSTONE FINAL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838080" y="277452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MIKE MCMULLEN &amp; HART SINTERHAUF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SPONSORED BY PROF. TIAN ZHAO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Architecture Details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38080" y="1509480"/>
            <a:ext cx="10513440" cy="46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45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 Services: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Rx.JS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MCAS simulation AOT Sensors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React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Interactive Display and controls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Socket.io + Express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provides Real time data synchronization between Frontend and MCAS 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mph" presetID="6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Demo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627840" y="1765440"/>
            <a:ext cx="10801440" cy="436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Demo Webpage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602360" y="1371600"/>
            <a:ext cx="8912160" cy="439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Demo Webpage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914400" y="1828800"/>
            <a:ext cx="10338840" cy="381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What’s Left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838080" y="1423080"/>
            <a:ext cx="1051344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more event listeners for socket events reflecting status of MCAS Observers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Minor styling and D3 graph rendering 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Real time animation of nose on Demo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Background &amp; Reports page to site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Dockerize and deploy project to Digital Ocean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logger of Docker Services 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23320" y="640080"/>
            <a:ext cx="1051344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RESEARCH PATH SO FAR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9" name="Object 2"/>
          <p:cNvGraphicFramePr/>
          <p:nvPr/>
        </p:nvGraphicFramePr>
        <p:xfrm>
          <a:off x="838080" y="1825560"/>
          <a:ext cx="10495800" cy="40158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40" name="Object 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838080" y="1825560"/>
                    <a:ext cx="10495800" cy="40158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41" name="CustomShape 3"/>
          <p:cNvSpPr/>
          <p:nvPr/>
        </p:nvSpPr>
        <p:spPr>
          <a:xfrm>
            <a:off x="838440" y="731520"/>
            <a:ext cx="10513440" cy="56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MQTT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lightweight TCP based subscribe and Publish mesaging protocol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Apache Spark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large volumes of streaming data using resilient distributed datasets (RDD = nodes)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DAG - multistep operational flow control with Actions and Transformations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ThingsBoard.io rule engine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 efficient solution for programmers as the mechanics of stream composition is abstracted from the user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Node.js Stream Library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Reactive programming with Push based Streams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1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Created a module for: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Multiplexing and demultiplexing streams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Functionally composing streams based on provided callback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Functional Reactive Programming: REScala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objective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switched from 'Glueing' IOT streams together with FRP to Providing Fault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Tolerance to existing solutions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Fault-Tolerant Distributed Reactive Programming: REScala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Fault-Tolerance in the context of Rx.js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RECAP &amp; END OF SEMESTER GOALS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38080" y="1825560"/>
            <a:ext cx="10513440" cy="46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Node.JS classes extending Rx.JS functionality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Fault Tolerant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Functionally Composable (like Observables)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REPORT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display semester’s research in easy to understand format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Web Based MCAS (Maneuvering Characteristics Augmentation System) 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 and Handle User Defined Invalid Data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Disconnect and Reconnect AOT Sensors Periodically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 Events Clearly to Console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RX.JS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838080" y="1423080"/>
            <a:ext cx="1051344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Library for composing asynchronous and event-based programs using observable sequences (streams)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Functional Operators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similar to Map, Reduce, Filter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Observer Pattern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- design pattern where object maintains a list of its dependents, called observers, and notifies them automatically of any state changes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Based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client automatically updates any dependents when it's value changes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Observables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be subscribed to with callbacks registered for various notifications (next, error, or complete)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Observable Errors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838080" y="1423080"/>
            <a:ext cx="1051344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413080" y="1695240"/>
            <a:ext cx="7827840" cy="379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Fault Tolerance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38080" y="1710720"/>
            <a:ext cx="10513440" cy="44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Faults: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Unanticipated connection lose due to network issues, or hardware failure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Missing or Invalid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Proposed Solutions for Recovery or Failing Gracefully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Eventual Consistency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Block dependent calculations until recovery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Handle Error Propagation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Restart Upstream on Error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Restart Self with Valid 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Full restart with restored state (Extreme Case)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Existing Rx.JS Error Handling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838080" y="1710720"/>
            <a:ext cx="10513440" cy="44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&amp; Replace with CatchError Operator: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 Observable, Callback Handler, Outputs Observable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Error at source, Create new Observable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Only used once, new Observable can also throw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Retry Strategy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Error retry subscribing to the input Observable to create new stream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new stream can error 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 prone to delays as it must wait for Notification Observable to send next event before retry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Problem: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838080" y="1423080"/>
            <a:ext cx="1051344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Observables are NOT Fault-Tolerant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Error, Observable completes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Downstream and Upstream Observables also complete on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method of restarting Observables on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Solution: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838080" y="1423080"/>
            <a:ext cx="1051344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Node.JS Class encapsulating Rx.JS functionality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Provide Initial valid value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Node maintains link to upstream parent(s)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Error callback should return a valid value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Value returned used as next valid value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Fault Tolerant for more than just one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Count number of faults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restart stream or notify upstream to restart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en-US</dc:language>
  <cp:lastModifiedBy/>
  <dcterms:modified xsi:type="dcterms:W3CDTF">2019-05-08T12:05:49Z</dcterms:modified>
  <cp:revision>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8</vt:i4>
  </property>
</Properties>
</file>