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11/08/2022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11/08/2022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Loca </a:t>
            </a:r>
            <a:r>
              <a:rPr lang="pt-br" sz="8000" dirty="0" err="1"/>
              <a:t>Car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Serviço de locação de veículos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F96E262-00CD-F2DB-2A06-B7DF3614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" y="838726"/>
            <a:ext cx="5180548" cy="518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sz="4800" i="1" dirty="0">
                <a:solidFill>
                  <a:srgbClr val="FFFFFF"/>
                </a:solidFill>
              </a:rPr>
              <a:t>A Loca </a:t>
            </a:r>
            <a:r>
              <a:rPr lang="pt-br" sz="4800" i="1" dirty="0" err="1">
                <a:solidFill>
                  <a:srgbClr val="FFFFFF"/>
                </a:solidFill>
              </a:rPr>
              <a:t>Car</a:t>
            </a:r>
            <a:r>
              <a:rPr lang="pt-br" sz="4800" i="1" dirty="0">
                <a:solidFill>
                  <a:srgbClr val="FFFFFF"/>
                </a:solidFill>
              </a:rPr>
              <a:t> tem como objetivo f</a:t>
            </a:r>
            <a:r>
              <a:rPr lang="pt-BR" sz="4800" i="1" dirty="0">
                <a:solidFill>
                  <a:srgbClr val="FFFFFF"/>
                </a:solidFill>
              </a:rPr>
              <a:t>a</a:t>
            </a:r>
            <a:r>
              <a:rPr lang="pt-br" sz="4800" i="1" dirty="0">
                <a:solidFill>
                  <a:srgbClr val="FFFFFF"/>
                </a:solidFill>
              </a:rPr>
              <a:t>cilitar a locação de veículos com a agilidade na visuali</a:t>
            </a:r>
            <a:r>
              <a:rPr lang="pt-BR" sz="4800" i="1" dirty="0">
                <a:solidFill>
                  <a:srgbClr val="FFFFFF"/>
                </a:solidFill>
              </a:rPr>
              <a:t>z</a:t>
            </a:r>
            <a:r>
              <a:rPr lang="pt-br" sz="4800" i="1" dirty="0">
                <a:solidFill>
                  <a:srgbClr val="FFFFFF"/>
                </a:solidFill>
              </a:rPr>
              <a:t>ação do catalogo disponível e seleção do veículo desejado.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Objetivo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 err="1">
                <a:solidFill>
                  <a:srgbClr val="FFFFFF"/>
                </a:solidFill>
              </a:rPr>
              <a:t>Nossa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missão</a:t>
            </a:r>
            <a:r>
              <a:rPr lang="en-US" sz="4800" i="1" dirty="0">
                <a:solidFill>
                  <a:srgbClr val="FFFFFF"/>
                </a:solidFill>
              </a:rPr>
              <a:t> é </a:t>
            </a:r>
            <a:r>
              <a:rPr lang="en-US" sz="4800" i="1" dirty="0" err="1">
                <a:solidFill>
                  <a:srgbClr val="FFFFFF"/>
                </a:solidFill>
              </a:rPr>
              <a:t>ter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disponibilidade</a:t>
            </a:r>
            <a:r>
              <a:rPr lang="en-US" sz="4800" i="1" dirty="0">
                <a:solidFill>
                  <a:srgbClr val="FFFFFF"/>
                </a:solidFill>
              </a:rPr>
              <a:t> sempre que a </a:t>
            </a:r>
            <a:r>
              <a:rPr lang="en-US" sz="4800" i="1" dirty="0" err="1">
                <a:solidFill>
                  <a:srgbClr val="FFFFFF"/>
                </a:solidFill>
              </a:rPr>
              <a:t>necessidade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aparecer</a:t>
            </a:r>
            <a:r>
              <a:rPr lang="en-US" sz="48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Missão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5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 err="1">
                <a:solidFill>
                  <a:srgbClr val="FFFFFF"/>
                </a:solidFill>
              </a:rPr>
              <a:t>Nossa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aplicação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utiliza</a:t>
            </a:r>
            <a:r>
              <a:rPr lang="en-US" sz="4800" i="1" dirty="0">
                <a:solidFill>
                  <a:srgbClr val="FFFFFF"/>
                </a:solidFill>
              </a:rPr>
              <a:t> as </a:t>
            </a:r>
            <a:r>
              <a:rPr lang="en-US" sz="4800" i="1" dirty="0" err="1">
                <a:solidFill>
                  <a:srgbClr val="FFFFFF"/>
                </a:solidFill>
              </a:rPr>
              <a:t>melhores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tecnologias</a:t>
            </a:r>
            <a:r>
              <a:rPr lang="en-US" sz="4800" i="1" dirty="0">
                <a:solidFill>
                  <a:srgbClr val="FFFFFF"/>
                </a:solidFill>
              </a:rPr>
              <a:t> do mercado e é </a:t>
            </a:r>
            <a:r>
              <a:rPr lang="en-US" sz="4800" i="1" dirty="0" err="1">
                <a:solidFill>
                  <a:srgbClr val="FFFFFF"/>
                </a:solidFill>
              </a:rPr>
              <a:t>altamente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escalável</a:t>
            </a:r>
            <a:r>
              <a:rPr lang="en-US" sz="4800" i="1" dirty="0">
                <a:solidFill>
                  <a:srgbClr val="FFFFFF"/>
                </a:solidFill>
              </a:rPr>
              <a:t>, </a:t>
            </a:r>
            <a:r>
              <a:rPr lang="en-US" sz="4800" i="1" dirty="0" err="1">
                <a:solidFill>
                  <a:srgbClr val="FFFFFF"/>
                </a:solidFill>
              </a:rPr>
              <a:t>suportando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grande</a:t>
            </a:r>
            <a:r>
              <a:rPr lang="en-US" sz="4800" i="1" dirty="0">
                <a:solidFill>
                  <a:srgbClr val="FFFFFF"/>
                </a:solidFill>
              </a:rPr>
              <a:t> volume de </a:t>
            </a:r>
            <a:r>
              <a:rPr lang="en-US" sz="4800" i="1" dirty="0" err="1">
                <a:solidFill>
                  <a:srgbClr val="FFFFFF"/>
                </a:solidFill>
              </a:rPr>
              <a:t>usuários</a:t>
            </a:r>
            <a:r>
              <a:rPr lang="en-US" sz="48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Aplicação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rgbClr val="FFFFFF"/>
                </a:solidFill>
              </a:rPr>
              <a:t>Core da </a:t>
            </a:r>
            <a:r>
              <a:rPr lang="en-US" sz="4800" i="1" dirty="0" err="1">
                <a:solidFill>
                  <a:srgbClr val="FFFFFF"/>
                </a:solidFill>
              </a:rPr>
              <a:t>aplicação</a:t>
            </a:r>
            <a:r>
              <a:rPr lang="en-US" sz="4800" i="1" dirty="0">
                <a:solidFill>
                  <a:srgbClr val="FFFFFF"/>
                </a:solidFill>
              </a:rPr>
              <a:t>: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1- </a:t>
            </a:r>
            <a:r>
              <a:rPr lang="en-US" sz="3600" i="1" dirty="0" err="1">
                <a:solidFill>
                  <a:srgbClr val="FFFFFF"/>
                </a:solidFill>
              </a:rPr>
              <a:t>Visualização</a:t>
            </a:r>
            <a:r>
              <a:rPr lang="en-US" sz="3600" i="1" dirty="0">
                <a:solidFill>
                  <a:srgbClr val="FFFFFF"/>
                </a:solidFill>
              </a:rPr>
              <a:t> do </a:t>
            </a:r>
            <a:r>
              <a:rPr lang="en-US" sz="3600" i="1" dirty="0" err="1">
                <a:solidFill>
                  <a:srgbClr val="FFFFFF"/>
                </a:solidFill>
              </a:rPr>
              <a:t>catalogo</a:t>
            </a:r>
            <a:r>
              <a:rPr lang="en-US" sz="3600" i="1" dirty="0">
                <a:solidFill>
                  <a:srgbClr val="FFFFFF"/>
                </a:solidFill>
              </a:rPr>
              <a:t> de </a:t>
            </a:r>
            <a:r>
              <a:rPr lang="en-US" sz="3600" i="1" dirty="0" err="1">
                <a:solidFill>
                  <a:srgbClr val="FFFFFF"/>
                </a:solidFill>
              </a:rPr>
              <a:t>veículos</a:t>
            </a:r>
            <a:r>
              <a:rPr lang="en-US" sz="3600" i="1" dirty="0">
                <a:solidFill>
                  <a:srgbClr val="FFFFFF"/>
                </a:solidFill>
              </a:rPr>
              <a:t>     </a:t>
            </a:r>
            <a:r>
              <a:rPr lang="en-US" sz="3600" i="1" dirty="0" err="1">
                <a:solidFill>
                  <a:srgbClr val="FFFFFF"/>
                </a:solidFill>
              </a:rPr>
              <a:t>disponível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2- </a:t>
            </a:r>
            <a:r>
              <a:rPr lang="en-US" sz="3600" i="1" dirty="0" err="1">
                <a:solidFill>
                  <a:srgbClr val="FFFFFF"/>
                </a:solidFill>
              </a:rPr>
              <a:t>Locar</a:t>
            </a:r>
            <a:r>
              <a:rPr lang="en-US" sz="3600" i="1" dirty="0">
                <a:solidFill>
                  <a:srgbClr val="FFFFFF"/>
                </a:solidFill>
              </a:rPr>
              <a:t> o </a:t>
            </a:r>
            <a:r>
              <a:rPr lang="en-US" sz="3600" i="1" dirty="0" err="1">
                <a:solidFill>
                  <a:srgbClr val="FFFFFF"/>
                </a:solidFill>
              </a:rPr>
              <a:t>veículo</a:t>
            </a:r>
            <a:r>
              <a:rPr lang="en-US" sz="3600" i="1" dirty="0">
                <a:solidFill>
                  <a:srgbClr val="FFFFFF"/>
                </a:solidFill>
              </a:rPr>
              <a:t>.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3- </a:t>
            </a:r>
            <a:r>
              <a:rPr lang="en-US" sz="3600" i="1" dirty="0" err="1">
                <a:solidFill>
                  <a:srgbClr val="FFFFFF"/>
                </a:solidFill>
              </a:rPr>
              <a:t>Devolver</a:t>
            </a:r>
            <a:r>
              <a:rPr lang="en-US" sz="3600" i="1" dirty="0">
                <a:solidFill>
                  <a:srgbClr val="FFFFFF"/>
                </a:solidFill>
              </a:rPr>
              <a:t> o </a:t>
            </a:r>
            <a:r>
              <a:rPr lang="en-US" sz="3600" i="1" dirty="0" err="1">
                <a:solidFill>
                  <a:srgbClr val="FFFFFF"/>
                </a:solidFill>
              </a:rPr>
              <a:t>veículo</a:t>
            </a:r>
            <a:r>
              <a:rPr lang="en-US" sz="3600" i="1" dirty="0">
                <a:solidFill>
                  <a:srgbClr val="FFFFFF"/>
                </a:solidFill>
              </a:rPr>
              <a:t>.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Funcionalidades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5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3600" i="1" dirty="0" err="1">
                <a:solidFill>
                  <a:srgbClr val="FFFFFF"/>
                </a:solidFill>
              </a:rPr>
              <a:t>Sobre</a:t>
            </a:r>
            <a:r>
              <a:rPr lang="en-US" sz="3600" i="1" dirty="0">
                <a:solidFill>
                  <a:srgbClr val="FFFFFF"/>
                </a:solidFill>
              </a:rPr>
              <a:t> o </a:t>
            </a:r>
            <a:r>
              <a:rPr lang="en-US" sz="3600" i="1" dirty="0" err="1">
                <a:solidFill>
                  <a:srgbClr val="FFFFFF"/>
                </a:solidFill>
              </a:rPr>
              <a:t>Projeto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FFFFFF"/>
                </a:solidFill>
              </a:rPr>
              <a:t>apresentação</a:t>
            </a:r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3600" i="1" dirty="0" err="1">
                <a:solidFill>
                  <a:srgbClr val="FFFFFF"/>
                </a:solidFill>
              </a:rPr>
              <a:t>Obrigado</a:t>
            </a:r>
            <a:r>
              <a:rPr lang="en-US" sz="3600" i="1" dirty="0">
                <a:solidFill>
                  <a:srgbClr val="FFFFFF"/>
                </a:solidFill>
              </a:rPr>
              <a:t>!</a:t>
            </a:r>
            <a:endParaRPr lang="pt-br" sz="4800" i="1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en-US" dirty="0">
              <a:solidFill>
                <a:srgbClr val="FFFFFF"/>
              </a:solidFill>
            </a:endParaRPr>
          </a:p>
          <a:p>
            <a:pPr rtl="0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835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39</TotalTime>
  <Words>96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Loca Car</vt:lpstr>
      <vt:lpstr>A Loca Car tem como objetivo facilitar a locação de veículos com a agilidade na visualização do catalogo disponível e seleção do veículo desejado.</vt:lpstr>
      <vt:lpstr>Nossa missão é ter disponibilidade sempre que a necessidade aparecer.</vt:lpstr>
      <vt:lpstr>Nossa aplicação utiliza as melhores tecnologias do mercado e é altamente escalável, suportando grande volume de usuários.</vt:lpstr>
      <vt:lpstr>Core da aplicação: 1- Visualização do catalogo de veículos     disponível 2- Locar o veículo. 3- Devolver o veículo.</vt:lpstr>
      <vt:lpstr>Sobre o Projeto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 Car</dc:title>
  <dc:creator>Lucas Sendeski</dc:creator>
  <cp:lastModifiedBy>Lucas Sendeski</cp:lastModifiedBy>
  <cp:revision>2</cp:revision>
  <dcterms:created xsi:type="dcterms:W3CDTF">2022-05-29T15:04:56Z</dcterms:created>
  <dcterms:modified xsi:type="dcterms:W3CDTF">2022-08-11T19:52:19Z</dcterms:modified>
</cp:coreProperties>
</file>