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7" r:id="rId2"/>
  </p:sldMasterIdLst>
  <p:notesMasterIdLst>
    <p:notesMasterId r:id="rId25"/>
  </p:notesMasterIdLst>
  <p:sldIdLst>
    <p:sldId id="303" r:id="rId3"/>
    <p:sldId id="312" r:id="rId4"/>
    <p:sldId id="302" r:id="rId5"/>
    <p:sldId id="314" r:id="rId6"/>
    <p:sldId id="315" r:id="rId7"/>
    <p:sldId id="316" r:id="rId8"/>
    <p:sldId id="332" r:id="rId9"/>
    <p:sldId id="331" r:id="rId10"/>
    <p:sldId id="317" r:id="rId11"/>
    <p:sldId id="318" r:id="rId12"/>
    <p:sldId id="319" r:id="rId13"/>
    <p:sldId id="320" r:id="rId14"/>
    <p:sldId id="328" r:id="rId15"/>
    <p:sldId id="329" r:id="rId16"/>
    <p:sldId id="330" r:id="rId17"/>
    <p:sldId id="322" r:id="rId18"/>
    <p:sldId id="323" r:id="rId19"/>
    <p:sldId id="324" r:id="rId20"/>
    <p:sldId id="325" r:id="rId21"/>
    <p:sldId id="333" r:id="rId22"/>
    <p:sldId id="327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022"/>
    <a:srgbClr val="0072C5"/>
    <a:srgbClr val="7FBA00"/>
    <a:srgbClr val="FF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4D523-94C0-4CAE-9E83-CDFB571925A4}" v="2459" dt="2019-05-14T14:56:53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97" autoAdjust="0"/>
  </p:normalViewPr>
  <p:slideViewPr>
    <p:cSldViewPr snapToGrid="0">
      <p:cViewPr varScale="1">
        <p:scale>
          <a:sx n="99" d="100"/>
          <a:sy n="99" d="100"/>
        </p:scale>
        <p:origin x="243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048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Plenevaux" userId="976a2b8a-9c0a-4be0-90e6-fd86cc1d0d8f" providerId="ADAL" clId="{6B04D523-94C0-4CAE-9E83-CDFB571925A4}"/>
    <pc:docChg chg="undo redo custSel addSld delSld modSld sldOrd modMainMaster">
      <pc:chgData name="Yannick Plenevaux" userId="976a2b8a-9c0a-4be0-90e6-fd86cc1d0d8f" providerId="ADAL" clId="{6B04D523-94C0-4CAE-9E83-CDFB571925A4}" dt="2019-05-14T14:56:53.599" v="4203" actId="20577"/>
      <pc:docMkLst>
        <pc:docMk/>
      </pc:docMkLst>
      <pc:sldChg chg="addSp delSp modSp modTransition modAnim">
        <pc:chgData name="Yannick Plenevaux" userId="976a2b8a-9c0a-4be0-90e6-fd86cc1d0d8f" providerId="ADAL" clId="{6B04D523-94C0-4CAE-9E83-CDFB571925A4}" dt="2019-05-13T07:39:59.720" v="3842" actId="20577"/>
        <pc:sldMkLst>
          <pc:docMk/>
          <pc:sldMk cId="3530454669" sldId="302"/>
        </pc:sldMkLst>
        <pc:spChg chg="add del">
          <ac:chgData name="Yannick Plenevaux" userId="976a2b8a-9c0a-4be0-90e6-fd86cc1d0d8f" providerId="ADAL" clId="{6B04D523-94C0-4CAE-9E83-CDFB571925A4}" dt="2019-05-07T11:04:31.955" v="16"/>
          <ac:spMkLst>
            <pc:docMk/>
            <pc:sldMk cId="3530454669" sldId="302"/>
            <ac:spMk id="4" creationId="{861B93CA-69A4-4BE9-B7CF-64B540EDB919}"/>
          </ac:spMkLst>
        </pc:spChg>
        <pc:spChg chg="add del">
          <ac:chgData name="Yannick Plenevaux" userId="976a2b8a-9c0a-4be0-90e6-fd86cc1d0d8f" providerId="ADAL" clId="{6B04D523-94C0-4CAE-9E83-CDFB571925A4}" dt="2019-05-07T11:04:31.955" v="16"/>
          <ac:spMkLst>
            <pc:docMk/>
            <pc:sldMk cId="3530454669" sldId="302"/>
            <ac:spMk id="5" creationId="{B8683DC5-A28F-4E78-A173-47F1F3B0119A}"/>
          </ac:spMkLst>
        </pc:spChg>
        <pc:spChg chg="del">
          <ac:chgData name="Yannick Plenevaux" userId="976a2b8a-9c0a-4be0-90e6-fd86cc1d0d8f" providerId="ADAL" clId="{6B04D523-94C0-4CAE-9E83-CDFB571925A4}" dt="2019-05-07T11:04:44.919" v="24" actId="478"/>
          <ac:spMkLst>
            <pc:docMk/>
            <pc:sldMk cId="3530454669" sldId="302"/>
            <ac:spMk id="6" creationId="{00000000-0000-0000-0000-000000000000}"/>
          </ac:spMkLst>
        </pc:spChg>
        <pc:spChg chg="del">
          <ac:chgData name="Yannick Plenevaux" userId="976a2b8a-9c0a-4be0-90e6-fd86cc1d0d8f" providerId="ADAL" clId="{6B04D523-94C0-4CAE-9E83-CDFB571925A4}" dt="2019-05-07T11:04:44.919" v="24" actId="478"/>
          <ac:spMkLst>
            <pc:docMk/>
            <pc:sldMk cId="3530454669" sldId="302"/>
            <ac:spMk id="7" creationId="{00000000-0000-0000-0000-000000000000}"/>
          </ac:spMkLst>
        </pc:spChg>
        <pc:spChg chg="add">
          <ac:chgData name="Yannick Plenevaux" userId="976a2b8a-9c0a-4be0-90e6-fd86cc1d0d8f" providerId="ADAL" clId="{6B04D523-94C0-4CAE-9E83-CDFB571925A4}" dt="2019-05-07T11:05:05.975" v="44"/>
          <ac:spMkLst>
            <pc:docMk/>
            <pc:sldMk cId="3530454669" sldId="302"/>
            <ac:spMk id="8" creationId="{9C3F3BCF-BD4A-46C4-ACCF-18B6326CC98B}"/>
          </ac:spMkLst>
        </pc:spChg>
        <pc:spChg chg="add mod">
          <ac:chgData name="Yannick Plenevaux" userId="976a2b8a-9c0a-4be0-90e6-fd86cc1d0d8f" providerId="ADAL" clId="{6B04D523-94C0-4CAE-9E83-CDFB571925A4}" dt="2019-05-13T07:39:59.720" v="3842" actId="20577"/>
          <ac:spMkLst>
            <pc:docMk/>
            <pc:sldMk cId="3530454669" sldId="302"/>
            <ac:spMk id="9" creationId="{C6FF4D92-8BD0-42FD-840A-995527B4A82D}"/>
          </ac:spMkLst>
        </pc:spChg>
      </pc:sldChg>
      <pc:sldChg chg="addSp delSp modSp 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3331649231" sldId="303"/>
        </pc:sldMkLst>
        <pc:spChg chg="mod">
          <ac:chgData name="Yannick Plenevaux" userId="976a2b8a-9c0a-4be0-90e6-fd86cc1d0d8f" providerId="ADAL" clId="{6B04D523-94C0-4CAE-9E83-CDFB571925A4}" dt="2019-05-07T11:52:08.326" v="193" actId="255"/>
          <ac:spMkLst>
            <pc:docMk/>
            <pc:sldMk cId="3331649231" sldId="303"/>
            <ac:spMk id="5" creationId="{00000000-0000-0000-0000-000000000000}"/>
          </ac:spMkLst>
        </pc:spChg>
        <pc:picChg chg="add del">
          <ac:chgData name="Yannick Plenevaux" userId="976a2b8a-9c0a-4be0-90e6-fd86cc1d0d8f" providerId="ADAL" clId="{6B04D523-94C0-4CAE-9E83-CDFB571925A4}" dt="2019-05-07T11:02:46.564" v="1" actId="478"/>
          <ac:picMkLst>
            <pc:docMk/>
            <pc:sldMk cId="3331649231" sldId="303"/>
            <ac:picMk id="7" creationId="{B3B68709-73D2-442B-9D9B-CBDECCBDABF3}"/>
          </ac:picMkLst>
        </pc:picChg>
      </pc:sldChg>
      <pc:sldChg chg="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98475210" sldId="304"/>
        </pc:sldMkLst>
      </pc:sldChg>
      <pc:sldChg chg="addSp delSp modSp add ord 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4184939999" sldId="312"/>
        </pc:sldMkLst>
        <pc:spChg chg="add">
          <ac:chgData name="Yannick Plenevaux" userId="976a2b8a-9c0a-4be0-90e6-fd86cc1d0d8f" providerId="ADAL" clId="{6B04D523-94C0-4CAE-9E83-CDFB571925A4}" dt="2019-05-07T11:03:19.577" v="13"/>
          <ac:spMkLst>
            <pc:docMk/>
            <pc:sldMk cId="4184939999" sldId="312"/>
            <ac:spMk id="5" creationId="{68E7D1AB-2AD6-4179-BB98-8CAC3146254F}"/>
          </ac:spMkLst>
        </pc:spChg>
        <pc:spChg chg="del">
          <ac:chgData name="Yannick Plenevaux" userId="976a2b8a-9c0a-4be0-90e6-fd86cc1d0d8f" providerId="ADAL" clId="{6B04D523-94C0-4CAE-9E83-CDFB571925A4}" dt="2019-05-07T11:02:59.144" v="10" actId="478"/>
          <ac:spMkLst>
            <pc:docMk/>
            <pc:sldMk cId="4184939999" sldId="312"/>
            <ac:spMk id="6" creationId="{00000000-0000-0000-0000-000000000000}"/>
          </ac:spMkLst>
        </pc:spChg>
        <pc:spChg chg="del mod">
          <ac:chgData name="Yannick Plenevaux" userId="976a2b8a-9c0a-4be0-90e6-fd86cc1d0d8f" providerId="ADAL" clId="{6B04D523-94C0-4CAE-9E83-CDFB571925A4}" dt="2019-05-07T11:03:04.430" v="12" actId="478"/>
          <ac:spMkLst>
            <pc:docMk/>
            <pc:sldMk cId="4184939999" sldId="312"/>
            <ac:spMk id="7" creationId="{00000000-0000-0000-0000-000000000000}"/>
          </ac:spMkLst>
        </pc:spChg>
        <pc:spChg chg="add">
          <ac:chgData name="Yannick Plenevaux" userId="976a2b8a-9c0a-4be0-90e6-fd86cc1d0d8f" providerId="ADAL" clId="{6B04D523-94C0-4CAE-9E83-CDFB571925A4}" dt="2019-05-07T11:03:19.577" v="13"/>
          <ac:spMkLst>
            <pc:docMk/>
            <pc:sldMk cId="4184939999" sldId="312"/>
            <ac:spMk id="11" creationId="{CC27CDFE-78C3-4101-9C1C-A12044C88375}"/>
          </ac:spMkLst>
        </pc:spChg>
        <pc:picChg chg="add">
          <ac:chgData name="Yannick Plenevaux" userId="976a2b8a-9c0a-4be0-90e6-fd86cc1d0d8f" providerId="ADAL" clId="{6B04D523-94C0-4CAE-9E83-CDFB571925A4}" dt="2019-05-07T11:03:19.577" v="13"/>
          <ac:picMkLst>
            <pc:docMk/>
            <pc:sldMk cId="4184939999" sldId="312"/>
            <ac:picMk id="4" creationId="{781BA355-3913-496F-B967-44A2B8871BBA}"/>
          </ac:picMkLst>
        </pc:picChg>
        <pc:picChg chg="add">
          <ac:chgData name="Yannick Plenevaux" userId="976a2b8a-9c0a-4be0-90e6-fd86cc1d0d8f" providerId="ADAL" clId="{6B04D523-94C0-4CAE-9E83-CDFB571925A4}" dt="2019-05-07T11:03:19.577" v="13"/>
          <ac:picMkLst>
            <pc:docMk/>
            <pc:sldMk cId="4184939999" sldId="312"/>
            <ac:picMk id="8" creationId="{F1AE0810-D66F-473A-8A5B-3FF60A0656B3}"/>
          </ac:picMkLst>
        </pc:picChg>
        <pc:picChg chg="add">
          <ac:chgData name="Yannick Plenevaux" userId="976a2b8a-9c0a-4be0-90e6-fd86cc1d0d8f" providerId="ADAL" clId="{6B04D523-94C0-4CAE-9E83-CDFB571925A4}" dt="2019-05-07T11:03:19.577" v="13"/>
          <ac:picMkLst>
            <pc:docMk/>
            <pc:sldMk cId="4184939999" sldId="312"/>
            <ac:picMk id="9" creationId="{CF8DB171-AF16-40B4-AE02-66CA8283CECC}"/>
          </ac:picMkLst>
        </pc:picChg>
        <pc:picChg chg="add">
          <ac:chgData name="Yannick Plenevaux" userId="976a2b8a-9c0a-4be0-90e6-fd86cc1d0d8f" providerId="ADAL" clId="{6B04D523-94C0-4CAE-9E83-CDFB571925A4}" dt="2019-05-07T11:03:19.577" v="13"/>
          <ac:picMkLst>
            <pc:docMk/>
            <pc:sldMk cId="4184939999" sldId="312"/>
            <ac:picMk id="10" creationId="{097B40EC-9286-416D-A930-A888CDC5F602}"/>
          </ac:picMkLst>
        </pc:picChg>
      </pc:sldChg>
      <pc:sldChg chg="addSp add modTransition modAnim">
        <pc:chgData name="Yannick Plenevaux" userId="976a2b8a-9c0a-4be0-90e6-fd86cc1d0d8f" providerId="ADAL" clId="{6B04D523-94C0-4CAE-9E83-CDFB571925A4}" dt="2019-05-11T12:16:15.594" v="3180"/>
        <pc:sldMkLst>
          <pc:docMk/>
          <pc:sldMk cId="3881195563" sldId="314"/>
        </pc:sldMkLst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5" creationId="{0AC771F1-0FC1-4E7D-9478-6E3D1D538816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6" creationId="{A8B4E5E6-0365-4685-8EF4-2101EBE50B13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8" creationId="{9DDE7343-F4D9-48D0-A6D8-252F442A63A3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9" creationId="{36FD1EC3-3A1B-4864-A8FF-9EE7F2370254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11" creationId="{CE95890D-6100-493C-9A98-B29BA3A2AC5C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12" creationId="{58A261CD-BBD0-4699-824E-F461D815E934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14" creationId="{3D30007E-B8CC-44AB-9119-D5A7B468168D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15" creationId="{216184D4-8F37-4EDA-AF1D-C088D1F27814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17" creationId="{689387CD-0CD4-497C-8C50-86E7F92C9E3B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18" creationId="{2A891A60-C1CB-4518-B488-CAFD6C46587F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0" creationId="{F6D922A3-B2CB-4836-87D7-B70F65EB45F7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1" creationId="{5A66AC1E-3ECA-44C6-A381-F5BB482F05EA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3" creationId="{A757931D-BD4D-476A-8850-4AC7AF3F1355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4" creationId="{E5A41313-7E06-4452-A42E-DD6C51D02A2A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6" creationId="{05B474B3-9F5B-48B4-8AE2-4DE1DA03546F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7" creationId="{D3E57888-42AF-4C49-AF84-63723299EAFD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29" creationId="{AA682550-48A8-4C29-9E26-251A812C4D19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0" creationId="{F44E2233-B87A-4D47-9971-73E21182BE88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2" creationId="{B3EAF381-B7D7-4BC5-9C12-730F4EC56EFA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3" creationId="{79949AB8-1171-41D3-BB94-9BD75E7DA115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5" creationId="{4DE27414-28A1-4A54-8D67-9EF00350CAB5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6" creationId="{072D2045-D345-44BE-918F-EDD06E58EFDB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8" creationId="{87E8E2DF-71A8-4794-9726-FB0CCA844AF0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39" creationId="{50FD0845-2E85-41CC-8DBF-A351BF419965}"/>
          </ac:spMkLst>
        </pc:spChg>
        <pc:spChg chg="add">
          <ac:chgData name="Yannick Plenevaux" userId="976a2b8a-9c0a-4be0-90e6-fd86cc1d0d8f" providerId="ADAL" clId="{6B04D523-94C0-4CAE-9E83-CDFB571925A4}" dt="2019-05-07T11:06:26.593" v="48"/>
          <ac:spMkLst>
            <pc:docMk/>
            <pc:sldMk cId="3881195563" sldId="314"/>
            <ac:spMk id="41" creationId="{E3A8153C-AA9F-4E6A-B12D-283FC24AA6FB}"/>
          </ac:spMkLst>
        </pc:sp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7" creationId="{EB409251-8380-418F-9CE0-10AF9867C631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10" creationId="{B0D03824-5223-4FE2-9877-973595C12934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13" creationId="{171F9DEB-7B23-4F0B-9598-B8E19270AB2B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16" creationId="{253B5FCC-BAB9-44E0-8D5C-21150F8E8AD7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19" creationId="{017EB78E-59E7-49C7-A204-9E714C2F6EF9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22" creationId="{E17393B7-BB01-4C7D-A80A-1036BFCA87D7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25" creationId="{F53FAB8E-4FB0-416E-88E5-4373DA6F2CA1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28" creationId="{999148A2-57DB-437B-994A-32581D22955B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31" creationId="{13D639BE-4B0E-4B2F-8A83-838D1C5F9605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34" creationId="{DE69DE99-7046-479F-AEA0-5EAF685259C6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37" creationId="{9C86B8DB-8127-429D-AD9E-5577E0F3474E}"/>
          </ac:picMkLst>
        </pc:picChg>
        <pc:picChg chg="add">
          <ac:chgData name="Yannick Plenevaux" userId="976a2b8a-9c0a-4be0-90e6-fd86cc1d0d8f" providerId="ADAL" clId="{6B04D523-94C0-4CAE-9E83-CDFB571925A4}" dt="2019-05-07T11:06:26.593" v="48"/>
          <ac:picMkLst>
            <pc:docMk/>
            <pc:sldMk cId="3881195563" sldId="314"/>
            <ac:picMk id="40" creationId="{D659BD65-3F6D-43E5-9D76-89A9A6E5FEDB}"/>
          </ac:picMkLst>
        </pc:pic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2" creationId="{260070D8-FEC6-4A63-9B37-A57AF9F1D4F7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3" creationId="{B272DAEA-34AB-48E9-A4D0-94B70020CFF5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" creationId="{933F1561-716F-47D3-B7A8-45E592FB7E64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2" creationId="{7313EB7A-993D-4DA0-92A1-51D1CE49D5F6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3" creationId="{9146F082-2598-4281-954F-59EC33116316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4" creationId="{39413AD2-B45D-4891-8DA7-6E90DEDE362A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5" creationId="{CB8CDA72-E757-432D-8523-51DD82212CC1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6" creationId="{3730CFB3-BFAC-4438-9E3E-4EC0F9803B45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7" creationId="{21ACE3E6-B8FB-4F70-AF8A-FEEFFCD82B12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8" creationId="{561B6A53-EAB0-4181-AA05-FC65AFC93270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49" creationId="{C5E3223A-9CD2-41A1-B233-C4D0746FA1E1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0" creationId="{F6D6BCED-B909-4A39-AA20-1FBD8D5010FA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1" creationId="{0D41F3C1-7C70-4971-9F9B-8366447C4E6D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2" creationId="{C062A46F-46C8-46BE-A52F-80E71CE1EE2B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3" creationId="{6B69F25F-1EE0-44B3-B97F-F8C8D861653E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4" creationId="{C6F1A3A1-B6C3-4744-A24F-F3F5D81741E5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5" creationId="{6F323E84-51F1-46F9-9806-D475AF389A11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6" creationId="{D3CB3975-3DE6-4E40-BC6D-1530F6007AF8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7" creationId="{6ACF27D1-F8C8-4F95-B6E7-96CC6B3C8ABF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8" creationId="{8B53B8CA-8D54-4787-B37E-79CDD47412C8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59" creationId="{C4FE89D7-C86B-48A2-8784-897454D95B92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0" creationId="{3A2F4239-4C81-43DC-B8B9-E62DC67FCE5B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1" creationId="{815223B2-BC1B-41EC-BD0C-9E5F162E3F59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2" creationId="{A2745CAF-6934-4D32-9630-184280DAA643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3" creationId="{8D4FFAF3-5D68-47D8-B618-79E00EF0555C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4" creationId="{E6699E62-C176-4318-A699-12358F5C47E7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5" creationId="{6B94D864-F655-43C8-A109-92EE318D715C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6" creationId="{956DBE49-C1AE-420B-81E2-F36F0A268EAB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7" creationId="{79E46E95-3BB8-4795-AA8C-73B8E47E64B1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8" creationId="{3E6EC105-0B78-461B-87BF-7A18A046F2B0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69" creationId="{4D04A0C0-794C-40ED-BE33-6EF0146F17F8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0" creationId="{9B21C849-C8F0-4B61-BA23-55F25F396218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1" creationId="{981D1D4C-1FBD-4D73-B438-27C550A69F0D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2" creationId="{982559A5-3A1C-4F6F-8A11-410C3F1A6827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3" creationId="{B6C650EB-26DC-431B-B79E-92BBDCF84AAE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4" creationId="{4096BB33-69E6-4206-9E97-B32EE3B0C8CB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5" creationId="{FCF8C37D-FB30-40E0-A849-9533BF3F55E3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6" creationId="{843C2B54-7AB9-4D41-BB49-4A1845E4696B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7" creationId="{B818645F-BEC1-4DC6-93FF-B263A23E2FEB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8" creationId="{C3055B6F-471B-4600-8189-46836EDDF299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79" creationId="{5CCCE94E-E039-4C6D-8AF6-6B32A5CAF358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80" creationId="{C5B2B630-E91D-484D-9A74-F7588453A58E}"/>
          </ac:cxnSpMkLst>
        </pc:cxnChg>
        <pc:cxnChg chg="add">
          <ac:chgData name="Yannick Plenevaux" userId="976a2b8a-9c0a-4be0-90e6-fd86cc1d0d8f" providerId="ADAL" clId="{6B04D523-94C0-4CAE-9E83-CDFB571925A4}" dt="2019-05-07T11:06:26.593" v="48"/>
          <ac:cxnSpMkLst>
            <pc:docMk/>
            <pc:sldMk cId="3881195563" sldId="314"/>
            <ac:cxnSpMk id="81" creationId="{70F0EA20-E0BE-4147-A791-C9AA97ABE3F3}"/>
          </ac:cxnSpMkLst>
        </pc:cxnChg>
      </pc:sldChg>
      <pc:sldChg chg="addSp add 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3918843225" sldId="315"/>
        </pc:sldMkLst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6" creationId="{9938B68D-A2C0-46B5-BB2B-EFD5F4C504BF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7" creationId="{B9C591F5-F13E-481C-AA95-4F1A0A38B06C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9" creationId="{13711C05-B00D-4493-BF19-6452078E1E13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0" creationId="{855953EB-F59F-4F9A-9F6E-9CA1CBA552E7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2" creationId="{9B52BDEE-2AC2-4FAE-B7BB-3F2C4A754A58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3" creationId="{85FFEE5F-D433-489A-B7F6-3B956F1A5EC4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5" creationId="{A65C8091-064F-49D7-BAD2-790AE5D00ED9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6" creationId="{C77D32D1-6DD0-4042-B6F0-79D306CC5515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8" creationId="{17F70AD9-629D-4D8F-9700-7420E7EE47B7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19" creationId="{C7B8EF3A-757C-4DF0-AA91-71AC956C5957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21" creationId="{FD5F703E-500D-4067-AF2F-F5E06B06D3FA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22" creationId="{47333957-F069-4712-96E6-8D1B83D23EF4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24" creationId="{14E0F7EA-67E0-4AC5-9345-7D02FB4E78EC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25" creationId="{194C4234-D1C5-4D14-8374-C70896A168DF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27" creationId="{6568001F-5886-4DBE-97C6-CE36E88A8268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28" creationId="{247067E1-FBE0-426D-9D2E-CF2FBD840C15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0" creationId="{4F56F5AE-4E1A-4DE3-AC82-179CFDDDFF69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1" creationId="{DE75341A-B0B9-4FFC-BFE2-B3AF1FA3AEB3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3" creationId="{5D1747AF-97D1-49F6-88B1-8624C1778C1F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4" creationId="{69D61A3C-CD11-4075-8FCB-6C71982953D9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6" creationId="{AFFAAFC8-A4FD-4B36-8725-97F95E7B96F4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7" creationId="{A40C40A1-EA85-4F2B-970C-C3664708BE4F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39" creationId="{4827C7A6-2148-4320-8ECC-81542F3E3460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40" creationId="{C0F6D4FD-58FE-4152-9446-E0EFF74B25E9}"/>
          </ac:spMkLst>
        </pc:spChg>
        <pc:spChg chg="add">
          <ac:chgData name="Yannick Plenevaux" userId="976a2b8a-9c0a-4be0-90e6-fd86cc1d0d8f" providerId="ADAL" clId="{6B04D523-94C0-4CAE-9E83-CDFB571925A4}" dt="2019-05-07T11:06:55.987" v="49"/>
          <ac:spMkLst>
            <pc:docMk/>
            <pc:sldMk cId="3918843225" sldId="315"/>
            <ac:spMk id="42" creationId="{D9366208-C06B-4397-84F8-B592F8EC6603}"/>
          </ac:spMkLst>
        </pc:sp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2" creationId="{773FD5BC-C987-498A-B5ED-061DB26183BC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" creationId="{08115DA0-013B-4301-AD63-4DD44247A4D2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1" creationId="{C09EF761-7EC9-4EE2-B937-2F6B5AE4FFCD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4" creationId="{5563BEC0-4511-459F-80D6-A69639C8B397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7" creationId="{AF7432E9-645E-48C3-A832-E7E6E5088945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20" creationId="{A5DB3A1B-519A-4ADA-B06C-DDEC1517F2A3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23" creationId="{71CBEEA9-A246-4026-9AB7-E4F8CC4582A5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26" creationId="{5A367A1C-A8E1-46DB-A76E-603655C136BA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29" creationId="{AE3AC26E-C043-4095-A918-556D11D426C1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32" creationId="{D80C8BD2-D045-452F-ADD6-CF5602596632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35" creationId="{C3A01B79-2D2B-4638-886E-96B0FBF09893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38" creationId="{412C70FE-D034-42A3-9EA5-95B199A9E793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41" creationId="{B8049F27-FB3B-4C20-85E7-070C9638884B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3" creationId="{9D6195F5-6DD7-4BFE-944E-28B942AFE9CF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4" creationId="{D85C34D9-DAF5-4030-9F89-673E2B0AF063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5" creationId="{A0B1C87B-A1FA-48F8-A656-214223ABF805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6" creationId="{96FC67B3-DFDF-434B-9D8F-5E4F379DF4BE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7" creationId="{220C074E-0E15-47BE-A7D0-1357F16FEDF9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8" creationId="{C2ABCD5C-6B5A-4EAB-BEAA-7F2465CA03A6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89" creationId="{9D74B1DE-B5F0-448F-B854-A4BC31A128E7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0" creationId="{C2CCFBB6-027B-4A50-8F24-4EF09F38441D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1" creationId="{EC51796B-86CA-495E-85E1-093AA5D2C4B0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2" creationId="{0CACE9E8-FC14-47C8-BC09-1499E91C2018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3" creationId="{92FFC6AC-A55A-4904-8BE3-CEAC7A4F8951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4" creationId="{2ADEEB7E-6C4E-4F22-8FB9-549287FDAFA6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5" creationId="{CAAA6094-40DC-4B1E-A773-C2A998163F19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6" creationId="{304B61AA-437D-45F9-8BA3-B37FC54EF0BF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7" creationId="{92F71559-CA6D-4453-B6E6-CC0892060A0A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8" creationId="{6446A4AE-C7BA-42EB-B291-C94FD94CDDF1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99" creationId="{4F1A771D-BB1E-4D2E-B15B-094D79DF8776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0" creationId="{4B3135ED-9669-4E74-B2ED-1544D509123B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1" creationId="{87059B36-7EFD-4FD8-9030-D153D0E14F6E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2" creationId="{5B20319F-E66E-46EA-8920-6B6CF5A556B3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3" creationId="{FA9099F0-CA2F-4099-886A-D778DE5C385B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4" creationId="{EC1915FD-4CBB-404C-8A21-BBB81D879854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5" creationId="{8CC8C4FD-A5F6-40F8-872C-2556DDE5A5A7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6" creationId="{796486E2-B012-4FD1-B5E1-BDDEC1539A2C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7" creationId="{8E718F69-F3B3-471F-AD25-842219629110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8" creationId="{CC0EF0E2-AF10-4113-BCEB-5E8853348BBA}"/>
          </ac:picMkLst>
        </pc:picChg>
        <pc:picChg chg="add">
          <ac:chgData name="Yannick Plenevaux" userId="976a2b8a-9c0a-4be0-90e6-fd86cc1d0d8f" providerId="ADAL" clId="{6B04D523-94C0-4CAE-9E83-CDFB571925A4}" dt="2019-05-07T11:06:55.987" v="49"/>
          <ac:picMkLst>
            <pc:docMk/>
            <pc:sldMk cId="3918843225" sldId="315"/>
            <ac:picMk id="109" creationId="{EB8F7FAE-D497-4325-A23E-7AE2EC1D3542}"/>
          </ac:picMkLst>
        </pc:pic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3" creationId="{C8D9D8E0-49F8-41B0-9991-E4C0FAA97B03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" creationId="{67DAD102-1F68-4CC6-9D18-9938F42505C8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" creationId="{0E4C9092-7B22-4FE1-BAB9-346303C98234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3" creationId="{FB3C0C1F-B152-41CA-9307-F50CB48D7F96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4" creationId="{53F10DFE-8350-45FC-A4DB-109A89714141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5" creationId="{5AF16042-4513-4A80-A724-861C94DA202E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6" creationId="{1E27E84E-D08F-446C-8012-2DE6396F08B0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7" creationId="{327D3C9A-7C06-4C74-958C-5506B3EA9C8E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8" creationId="{1993AA6A-57FA-45E7-ACEE-496A6C8B0097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49" creationId="{483B0632-A2AB-4F13-A20C-31A319138131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0" creationId="{005955CC-65AC-4D66-97AC-6E988628382A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1" creationId="{42D60C4D-BD60-4A70-BED4-C9E0CB468327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2" creationId="{0048A8F6-3503-4209-B01F-B012610D3A7B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3" creationId="{A6D39ED8-6493-4DB1-BC7D-70A32951A37F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4" creationId="{BD0C10AB-289A-43EF-9540-2BB715413CAC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5" creationId="{C826D7E2-3513-43C9-B6C6-187B21F06104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6" creationId="{5BFEC36D-B71F-456E-B7F0-846F9D4C8EDB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7" creationId="{C496C23F-B30F-4444-BF3B-FB8E888D6391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8" creationId="{35C3FCE0-E739-4A49-BE96-DB4EDCA94ABC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59" creationId="{50DDE72C-E5C2-4E45-A5DD-1ED60BEACA69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0" creationId="{152CE2CF-9F5C-4305-94B0-8025FF0D1D7A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1" creationId="{91DF55F7-FDAF-4889-92E0-C3A7CB8F4699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2" creationId="{535191B1-C6E3-485C-8143-2ACD64FB157A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3" creationId="{15615715-AA34-4988-86BA-7D14AD69A62B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4" creationId="{A9303A2B-1B3E-49F0-9032-FE1F542977A4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5" creationId="{C85C9B33-024A-4A8B-B0FC-2BE5EBC0CC46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6" creationId="{05F7E029-13D9-410E-AB00-944C44AD9E43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7" creationId="{58E986E3-49A3-4CE6-B67D-A293916EB602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8" creationId="{C89A9786-D9D2-45FD-BC13-325093ED1808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69" creationId="{4D6BBC48-480D-430E-9F64-01C99A2C5D0D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0" creationId="{B56D4C5E-7C63-4823-8411-5A11903D8277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1" creationId="{F701BAED-F3FC-4BC1-8F5D-03A8CCA369AB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2" creationId="{BD512440-A18B-4C46-87B2-096698623A3A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3" creationId="{678E0474-C620-4C0E-BBE9-30936040CCAC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4" creationId="{86C3A556-6134-453B-BF49-D7AE3731BFC1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5" creationId="{CF9D2919-3655-4710-A438-8F9615BCB677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6" creationId="{B7374DC3-A965-410B-8DEA-410185D7E516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7" creationId="{A7DCC8BB-6356-4BD7-A2BE-E20BC289950F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8" creationId="{652B5395-D327-47F7-8B5C-437B56905FBF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79" creationId="{C5631286-4708-470F-9016-BEAE79657962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80" creationId="{67CA0807-D1AE-4BC7-87F0-E6A719D22E06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81" creationId="{FCDEC30A-3141-495F-8BAD-FDF0C63D986F}"/>
          </ac:cxnSpMkLst>
        </pc:cxnChg>
        <pc:cxnChg chg="add">
          <ac:chgData name="Yannick Plenevaux" userId="976a2b8a-9c0a-4be0-90e6-fd86cc1d0d8f" providerId="ADAL" clId="{6B04D523-94C0-4CAE-9E83-CDFB571925A4}" dt="2019-05-07T11:06:55.987" v="49"/>
          <ac:cxnSpMkLst>
            <pc:docMk/>
            <pc:sldMk cId="3918843225" sldId="315"/>
            <ac:cxnSpMk id="82" creationId="{91234AAA-081A-4C06-965D-0AD8D665A67C}"/>
          </ac:cxnSpMkLst>
        </pc:cxnChg>
      </pc:sldChg>
      <pc:sldChg chg="addSp delSp modSp add modTransition delAnim modAnim">
        <pc:chgData name="Yannick Plenevaux" userId="976a2b8a-9c0a-4be0-90e6-fd86cc1d0d8f" providerId="ADAL" clId="{6B04D523-94C0-4CAE-9E83-CDFB571925A4}" dt="2019-05-11T12:17:11.255" v="3181"/>
        <pc:sldMkLst>
          <pc:docMk/>
          <pc:sldMk cId="3201556118" sldId="316"/>
        </pc:sldMkLst>
        <pc:spChg chg="add">
          <ac:chgData name="Yannick Plenevaux" userId="976a2b8a-9c0a-4be0-90e6-fd86cc1d0d8f" providerId="ADAL" clId="{6B04D523-94C0-4CAE-9E83-CDFB571925A4}" dt="2019-05-07T11:07:11.158" v="50"/>
          <ac:spMkLst>
            <pc:docMk/>
            <pc:sldMk cId="3201556118" sldId="316"/>
            <ac:spMk id="2" creationId="{46EBE4BA-CBEB-4FD5-AA49-A3F4B23A18C2}"/>
          </ac:spMkLst>
        </pc:spChg>
        <pc:spChg chg="add mod">
          <ac:chgData name="Yannick Plenevaux" userId="976a2b8a-9c0a-4be0-90e6-fd86cc1d0d8f" providerId="ADAL" clId="{6B04D523-94C0-4CAE-9E83-CDFB571925A4}" dt="2019-05-10T11:57:55.055" v="2897" actId="20577"/>
          <ac:spMkLst>
            <pc:docMk/>
            <pc:sldMk cId="3201556118" sldId="316"/>
            <ac:spMk id="3" creationId="{60B7952B-0004-4202-9B67-AB5DD8EED7B2}"/>
          </ac:spMkLst>
        </pc:spChg>
        <pc:spChg chg="add del">
          <ac:chgData name="Yannick Plenevaux" userId="976a2b8a-9c0a-4be0-90e6-fd86cc1d0d8f" providerId="ADAL" clId="{6B04D523-94C0-4CAE-9E83-CDFB571925A4}" dt="2019-05-10T10:24:36.153" v="1787" actId="478"/>
          <ac:spMkLst>
            <pc:docMk/>
            <pc:sldMk cId="3201556118" sldId="316"/>
            <ac:spMk id="4" creationId="{6F74F9C9-E521-4127-9B83-380192B1C347}"/>
          </ac:spMkLst>
        </pc:spChg>
        <pc:spChg chg="add del mod">
          <ac:chgData name="Yannick Plenevaux" userId="976a2b8a-9c0a-4be0-90e6-fd86cc1d0d8f" providerId="ADAL" clId="{6B04D523-94C0-4CAE-9E83-CDFB571925A4}" dt="2019-05-10T10:24:33.192" v="1786" actId="478"/>
          <ac:spMkLst>
            <pc:docMk/>
            <pc:sldMk cId="3201556118" sldId="316"/>
            <ac:spMk id="5" creationId="{F4D65AC1-1D47-47B9-B21A-9B65BBA73FB7}"/>
          </ac:spMkLst>
        </pc:spChg>
        <pc:spChg chg="add del mod">
          <ac:chgData name="Yannick Plenevaux" userId="976a2b8a-9c0a-4be0-90e6-fd86cc1d0d8f" providerId="ADAL" clId="{6B04D523-94C0-4CAE-9E83-CDFB571925A4}" dt="2019-05-10T11:09:10.212" v="2231" actId="478"/>
          <ac:spMkLst>
            <pc:docMk/>
            <pc:sldMk cId="3201556118" sldId="316"/>
            <ac:spMk id="7" creationId="{9754F041-177F-4BC1-A68C-DA3C8FFADB1C}"/>
          </ac:spMkLst>
        </pc:spChg>
        <pc:spChg chg="add mod">
          <ac:chgData name="Yannick Plenevaux" userId="976a2b8a-9c0a-4be0-90e6-fd86cc1d0d8f" providerId="ADAL" clId="{6B04D523-94C0-4CAE-9E83-CDFB571925A4}" dt="2019-05-10T13:17:52.173" v="2984" actId="113"/>
          <ac:spMkLst>
            <pc:docMk/>
            <pc:sldMk cId="3201556118" sldId="316"/>
            <ac:spMk id="11" creationId="{57150E2E-3948-46DE-88BA-A3D0091A12F5}"/>
          </ac:spMkLst>
        </pc:spChg>
        <pc:picChg chg="add mod">
          <ac:chgData name="Yannick Plenevaux" userId="976a2b8a-9c0a-4be0-90e6-fd86cc1d0d8f" providerId="ADAL" clId="{6B04D523-94C0-4CAE-9E83-CDFB571925A4}" dt="2019-05-10T11:11:08.048" v="2254" actId="1076"/>
          <ac:picMkLst>
            <pc:docMk/>
            <pc:sldMk cId="3201556118" sldId="316"/>
            <ac:picMk id="9" creationId="{A0E271D4-1ED4-4C90-8944-0D4F437681FC}"/>
          </ac:picMkLst>
        </pc:picChg>
        <pc:picChg chg="add del">
          <ac:chgData name="Yannick Plenevaux" userId="976a2b8a-9c0a-4be0-90e6-fd86cc1d0d8f" providerId="ADAL" clId="{6B04D523-94C0-4CAE-9E83-CDFB571925A4}" dt="2019-05-10T11:08:16.751" v="2222"/>
          <ac:picMkLst>
            <pc:docMk/>
            <pc:sldMk cId="3201556118" sldId="316"/>
            <ac:picMk id="10" creationId="{F1BF6584-D2FF-4F0C-AD8A-2D1801C4B129}"/>
          </ac:picMkLst>
        </pc:picChg>
        <pc:cxnChg chg="add del">
          <ac:chgData name="Yannick Plenevaux" userId="976a2b8a-9c0a-4be0-90e6-fd86cc1d0d8f" providerId="ADAL" clId="{6B04D523-94C0-4CAE-9E83-CDFB571925A4}" dt="2019-05-10T10:24:44.277" v="1788" actId="478"/>
          <ac:cxnSpMkLst>
            <pc:docMk/>
            <pc:sldMk cId="3201556118" sldId="316"/>
            <ac:cxnSpMk id="6" creationId="{D32DE760-E281-4F5C-997F-B4DB34BB5F5D}"/>
          </ac:cxnSpMkLst>
        </pc:cxnChg>
      </pc:sldChg>
      <pc:sldChg chg="addSp modSp add modTransition modAnim">
        <pc:chgData name="Yannick Plenevaux" userId="976a2b8a-9c0a-4be0-90e6-fd86cc1d0d8f" providerId="ADAL" clId="{6B04D523-94C0-4CAE-9E83-CDFB571925A4}" dt="2019-05-11T12:16:15.594" v="3180"/>
        <pc:sldMkLst>
          <pc:docMk/>
          <pc:sldMk cId="1452826992" sldId="317"/>
        </pc:sldMkLst>
        <pc:spChg chg="add">
          <ac:chgData name="Yannick Plenevaux" userId="976a2b8a-9c0a-4be0-90e6-fd86cc1d0d8f" providerId="ADAL" clId="{6B04D523-94C0-4CAE-9E83-CDFB571925A4}" dt="2019-05-07T11:07:26.724" v="51"/>
          <ac:spMkLst>
            <pc:docMk/>
            <pc:sldMk cId="1452826992" sldId="317"/>
            <ac:spMk id="2" creationId="{5DA28B9B-4B67-4012-A555-4D88C869BEF6}"/>
          </ac:spMkLst>
        </pc:spChg>
        <pc:spChg chg="add mod">
          <ac:chgData name="Yannick Plenevaux" userId="976a2b8a-9c0a-4be0-90e6-fd86cc1d0d8f" providerId="ADAL" clId="{6B04D523-94C0-4CAE-9E83-CDFB571925A4}" dt="2019-05-07T11:21:35.333" v="115" actId="20577"/>
          <ac:spMkLst>
            <pc:docMk/>
            <pc:sldMk cId="1452826992" sldId="317"/>
            <ac:spMk id="3" creationId="{40838509-FD1F-43F9-AFCC-874AA277A990}"/>
          </ac:spMkLst>
        </pc:spChg>
        <pc:picChg chg="add">
          <ac:chgData name="Yannick Plenevaux" userId="976a2b8a-9c0a-4be0-90e6-fd86cc1d0d8f" providerId="ADAL" clId="{6B04D523-94C0-4CAE-9E83-CDFB571925A4}" dt="2019-05-07T11:07:26.724" v="51"/>
          <ac:picMkLst>
            <pc:docMk/>
            <pc:sldMk cId="1452826992" sldId="317"/>
            <ac:picMk id="4" creationId="{869435FF-B048-4A58-84A8-4B750F591340}"/>
          </ac:picMkLst>
        </pc:picChg>
        <pc:picChg chg="add">
          <ac:chgData name="Yannick Plenevaux" userId="976a2b8a-9c0a-4be0-90e6-fd86cc1d0d8f" providerId="ADAL" clId="{6B04D523-94C0-4CAE-9E83-CDFB571925A4}" dt="2019-05-07T11:07:26.724" v="51"/>
          <ac:picMkLst>
            <pc:docMk/>
            <pc:sldMk cId="1452826992" sldId="317"/>
            <ac:picMk id="5" creationId="{7ED8E634-629A-48D7-92D3-DCDF88C31ACC}"/>
          </ac:picMkLst>
        </pc:picChg>
      </pc:sldChg>
      <pc:sldChg chg="addSp add modTransition modAnim">
        <pc:chgData name="Yannick Plenevaux" userId="976a2b8a-9c0a-4be0-90e6-fd86cc1d0d8f" providerId="ADAL" clId="{6B04D523-94C0-4CAE-9E83-CDFB571925A4}" dt="2019-05-11T12:16:15.594" v="3180"/>
        <pc:sldMkLst>
          <pc:docMk/>
          <pc:sldMk cId="2380423643" sldId="318"/>
        </pc:sldMkLst>
        <pc:spChg chg="add">
          <ac:chgData name="Yannick Plenevaux" userId="976a2b8a-9c0a-4be0-90e6-fd86cc1d0d8f" providerId="ADAL" clId="{6B04D523-94C0-4CAE-9E83-CDFB571925A4}" dt="2019-05-07T11:07:36.902" v="52"/>
          <ac:spMkLst>
            <pc:docMk/>
            <pc:sldMk cId="2380423643" sldId="318"/>
            <ac:spMk id="2" creationId="{1A4D668B-C637-46C8-8866-1CEDDC48BE07}"/>
          </ac:spMkLst>
        </pc:spChg>
        <pc:spChg chg="add">
          <ac:chgData name="Yannick Plenevaux" userId="976a2b8a-9c0a-4be0-90e6-fd86cc1d0d8f" providerId="ADAL" clId="{6B04D523-94C0-4CAE-9E83-CDFB571925A4}" dt="2019-05-07T11:07:36.902" v="52"/>
          <ac:spMkLst>
            <pc:docMk/>
            <pc:sldMk cId="2380423643" sldId="318"/>
            <ac:spMk id="3" creationId="{E8085B71-B06B-4023-B94A-B79DCD73FF96}"/>
          </ac:spMkLst>
        </pc:spChg>
        <pc:picChg chg="add">
          <ac:chgData name="Yannick Plenevaux" userId="976a2b8a-9c0a-4be0-90e6-fd86cc1d0d8f" providerId="ADAL" clId="{6B04D523-94C0-4CAE-9E83-CDFB571925A4}" dt="2019-05-07T11:07:36.902" v="52"/>
          <ac:picMkLst>
            <pc:docMk/>
            <pc:sldMk cId="2380423643" sldId="318"/>
            <ac:picMk id="4" creationId="{C5573AD4-1DF6-4EE1-A8E6-185F46574A8F}"/>
          </ac:picMkLst>
        </pc:picChg>
      </pc:sldChg>
      <pc:sldChg chg="addSp add 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2189695797" sldId="319"/>
        </pc:sldMkLst>
        <pc:spChg chg="add">
          <ac:chgData name="Yannick Plenevaux" userId="976a2b8a-9c0a-4be0-90e6-fd86cc1d0d8f" providerId="ADAL" clId="{6B04D523-94C0-4CAE-9E83-CDFB571925A4}" dt="2019-05-07T11:07:46.855" v="53"/>
          <ac:spMkLst>
            <pc:docMk/>
            <pc:sldMk cId="2189695797" sldId="319"/>
            <ac:spMk id="2" creationId="{D763EB9C-E1FB-4266-B883-9C753E98074F}"/>
          </ac:spMkLst>
        </pc:spChg>
        <pc:spChg chg="add">
          <ac:chgData name="Yannick Plenevaux" userId="976a2b8a-9c0a-4be0-90e6-fd86cc1d0d8f" providerId="ADAL" clId="{6B04D523-94C0-4CAE-9E83-CDFB571925A4}" dt="2019-05-07T11:07:46.855" v="53"/>
          <ac:spMkLst>
            <pc:docMk/>
            <pc:sldMk cId="2189695797" sldId="319"/>
            <ac:spMk id="3" creationId="{A75871AA-BE2F-44A6-B380-ADB4C8C8466B}"/>
          </ac:spMkLst>
        </pc:spChg>
      </pc:sldChg>
      <pc:sldChg chg="addSp modSp add modTransition modAnim">
        <pc:chgData name="Yannick Plenevaux" userId="976a2b8a-9c0a-4be0-90e6-fd86cc1d0d8f" providerId="ADAL" clId="{6B04D523-94C0-4CAE-9E83-CDFB571925A4}" dt="2019-05-11T13:11:07.320" v="3369" actId="20577"/>
        <pc:sldMkLst>
          <pc:docMk/>
          <pc:sldMk cId="1211469825" sldId="320"/>
        </pc:sldMkLst>
        <pc:spChg chg="add mod">
          <ac:chgData name="Yannick Plenevaux" userId="976a2b8a-9c0a-4be0-90e6-fd86cc1d0d8f" providerId="ADAL" clId="{6B04D523-94C0-4CAE-9E83-CDFB571925A4}" dt="2019-05-10T11:56:55.051" v="2867" actId="20577"/>
          <ac:spMkLst>
            <pc:docMk/>
            <pc:sldMk cId="1211469825" sldId="320"/>
            <ac:spMk id="2" creationId="{B89D4621-5FFB-44B7-B775-E4F969C397D9}"/>
          </ac:spMkLst>
        </pc:spChg>
        <pc:spChg chg="add mod">
          <ac:chgData name="Yannick Plenevaux" userId="976a2b8a-9c0a-4be0-90e6-fd86cc1d0d8f" providerId="ADAL" clId="{6B04D523-94C0-4CAE-9E83-CDFB571925A4}" dt="2019-05-11T13:11:07.320" v="3369" actId="20577"/>
          <ac:spMkLst>
            <pc:docMk/>
            <pc:sldMk cId="1211469825" sldId="320"/>
            <ac:spMk id="3" creationId="{280C0F60-F466-430B-B197-7A01D811E18E}"/>
          </ac:spMkLst>
        </pc:spChg>
        <pc:picChg chg="add mod">
          <ac:chgData name="Yannick Plenevaux" userId="976a2b8a-9c0a-4be0-90e6-fd86cc1d0d8f" providerId="ADAL" clId="{6B04D523-94C0-4CAE-9E83-CDFB571925A4}" dt="2019-05-10T10:15:57.013" v="1752" actId="1076"/>
          <ac:picMkLst>
            <pc:docMk/>
            <pc:sldMk cId="1211469825" sldId="320"/>
            <ac:picMk id="5" creationId="{9386D6C4-8290-452A-BD59-B010EBAD443C}"/>
          </ac:picMkLst>
        </pc:picChg>
        <pc:picChg chg="add mod">
          <ac:chgData name="Yannick Plenevaux" userId="976a2b8a-9c0a-4be0-90e6-fd86cc1d0d8f" providerId="ADAL" clId="{6B04D523-94C0-4CAE-9E83-CDFB571925A4}" dt="2019-05-10T10:16:08.902" v="1756" actId="1076"/>
          <ac:picMkLst>
            <pc:docMk/>
            <pc:sldMk cId="1211469825" sldId="320"/>
            <ac:picMk id="7" creationId="{C0DE44DF-9D90-43E6-BCD2-58103641C569}"/>
          </ac:picMkLst>
        </pc:picChg>
        <pc:picChg chg="add mod">
          <ac:chgData name="Yannick Plenevaux" userId="976a2b8a-9c0a-4be0-90e6-fd86cc1d0d8f" providerId="ADAL" clId="{6B04D523-94C0-4CAE-9E83-CDFB571925A4}" dt="2019-05-10T10:22:39.678" v="1779" actId="1076"/>
          <ac:picMkLst>
            <pc:docMk/>
            <pc:sldMk cId="1211469825" sldId="320"/>
            <ac:picMk id="9" creationId="{C0AED7B5-A8C6-4434-8E41-E6DD2ADA1810}"/>
          </ac:picMkLst>
        </pc:picChg>
        <pc:picChg chg="add mod">
          <ac:chgData name="Yannick Plenevaux" userId="976a2b8a-9c0a-4be0-90e6-fd86cc1d0d8f" providerId="ADAL" clId="{6B04D523-94C0-4CAE-9E83-CDFB571925A4}" dt="2019-05-10T10:20:39.020" v="1770" actId="1076"/>
          <ac:picMkLst>
            <pc:docMk/>
            <pc:sldMk cId="1211469825" sldId="320"/>
            <ac:picMk id="11" creationId="{F47318E6-08F5-49C8-A6F4-3C820EAC232D}"/>
          </ac:picMkLst>
        </pc:picChg>
      </pc:sldChg>
      <pc:sldChg chg="addSp modSp add modTransition modAnim">
        <pc:chgData name="Yannick Plenevaux" userId="976a2b8a-9c0a-4be0-90e6-fd86cc1d0d8f" providerId="ADAL" clId="{6B04D523-94C0-4CAE-9E83-CDFB571925A4}" dt="2019-05-14T14:56:53.599" v="4203" actId="20577"/>
        <pc:sldMkLst>
          <pc:docMk/>
          <pc:sldMk cId="1609191373" sldId="322"/>
        </pc:sldMkLst>
        <pc:spChg chg="add mod">
          <ac:chgData name="Yannick Plenevaux" userId="976a2b8a-9c0a-4be0-90e6-fd86cc1d0d8f" providerId="ADAL" clId="{6B04D523-94C0-4CAE-9E83-CDFB571925A4}" dt="2019-05-08T11:04:51.235" v="308" actId="20577"/>
          <ac:spMkLst>
            <pc:docMk/>
            <pc:sldMk cId="1609191373" sldId="322"/>
            <ac:spMk id="2" creationId="{11AFA120-E43F-4EEC-9F6E-3526948F0B4C}"/>
          </ac:spMkLst>
        </pc:spChg>
        <pc:spChg chg="add mod">
          <ac:chgData name="Yannick Plenevaux" userId="976a2b8a-9c0a-4be0-90e6-fd86cc1d0d8f" providerId="ADAL" clId="{6B04D523-94C0-4CAE-9E83-CDFB571925A4}" dt="2019-05-14T14:56:53.599" v="4203" actId="20577"/>
          <ac:spMkLst>
            <pc:docMk/>
            <pc:sldMk cId="1609191373" sldId="322"/>
            <ac:spMk id="3" creationId="{7477F4C0-784C-40C5-8633-F18B3B6C92E7}"/>
          </ac:spMkLst>
        </pc:spChg>
      </pc:sldChg>
      <pc:sldChg chg="addSp modSp add 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331023749" sldId="323"/>
        </pc:sldMkLst>
        <pc:spChg chg="add mod">
          <ac:chgData name="Yannick Plenevaux" userId="976a2b8a-9c0a-4be0-90e6-fd86cc1d0d8f" providerId="ADAL" clId="{6B04D523-94C0-4CAE-9E83-CDFB571925A4}" dt="2019-05-08T11:04:59.758" v="309"/>
          <ac:spMkLst>
            <pc:docMk/>
            <pc:sldMk cId="331023749" sldId="323"/>
            <ac:spMk id="2" creationId="{0A7F89F8-37CF-4D2D-99D1-0B9483A71670}"/>
          </ac:spMkLst>
        </pc:spChg>
        <pc:spChg chg="add">
          <ac:chgData name="Yannick Plenevaux" userId="976a2b8a-9c0a-4be0-90e6-fd86cc1d0d8f" providerId="ADAL" clId="{6B04D523-94C0-4CAE-9E83-CDFB571925A4}" dt="2019-05-07T11:08:36.240" v="67"/>
          <ac:spMkLst>
            <pc:docMk/>
            <pc:sldMk cId="331023749" sldId="323"/>
            <ac:spMk id="3" creationId="{86456287-BFA7-41DA-B034-616FA6DBB5F0}"/>
          </ac:spMkLst>
        </pc:spChg>
      </pc:sldChg>
      <pc:sldChg chg="addSp modSp add modTransition modAnim">
        <pc:chgData name="Yannick Plenevaux" userId="976a2b8a-9c0a-4be0-90e6-fd86cc1d0d8f" providerId="ADAL" clId="{6B04D523-94C0-4CAE-9E83-CDFB571925A4}" dt="2019-05-11T12:16:15.594" v="3180"/>
        <pc:sldMkLst>
          <pc:docMk/>
          <pc:sldMk cId="1426191180" sldId="324"/>
        </pc:sldMkLst>
        <pc:spChg chg="add">
          <ac:chgData name="Yannick Plenevaux" userId="976a2b8a-9c0a-4be0-90e6-fd86cc1d0d8f" providerId="ADAL" clId="{6B04D523-94C0-4CAE-9E83-CDFB571925A4}" dt="2019-05-07T11:08:43.101" v="68"/>
          <ac:spMkLst>
            <pc:docMk/>
            <pc:sldMk cId="1426191180" sldId="324"/>
            <ac:spMk id="2" creationId="{7023A2C8-FE33-4EC0-90D2-C3599E947018}"/>
          </ac:spMkLst>
        </pc:spChg>
        <pc:spChg chg="add mod">
          <ac:chgData name="Yannick Plenevaux" userId="976a2b8a-9c0a-4be0-90e6-fd86cc1d0d8f" providerId="ADAL" clId="{6B04D523-94C0-4CAE-9E83-CDFB571925A4}" dt="2019-05-08T11:06:02.650" v="321" actId="20577"/>
          <ac:spMkLst>
            <pc:docMk/>
            <pc:sldMk cId="1426191180" sldId="324"/>
            <ac:spMk id="3" creationId="{4EE9E623-51CE-40DA-BD06-4E8D3E9F4152}"/>
          </ac:spMkLst>
        </pc:spChg>
      </pc:sldChg>
      <pc:sldChg chg="addSp modSp add ord modTransition">
        <pc:chgData name="Yannick Plenevaux" userId="976a2b8a-9c0a-4be0-90e6-fd86cc1d0d8f" providerId="ADAL" clId="{6B04D523-94C0-4CAE-9E83-CDFB571925A4}" dt="2019-05-13T07:26:56.695" v="3745"/>
        <pc:sldMkLst>
          <pc:docMk/>
          <pc:sldMk cId="211366847" sldId="325"/>
        </pc:sldMkLst>
        <pc:spChg chg="add mod">
          <ac:chgData name="Yannick Plenevaux" userId="976a2b8a-9c0a-4be0-90e6-fd86cc1d0d8f" providerId="ADAL" clId="{6B04D523-94C0-4CAE-9E83-CDFB571925A4}" dt="2019-05-13T07:26:50.287" v="3744"/>
          <ac:spMkLst>
            <pc:docMk/>
            <pc:sldMk cId="211366847" sldId="325"/>
            <ac:spMk id="2" creationId="{0DA16F1A-AFA4-4100-87FB-575CA26942FC}"/>
          </ac:spMkLst>
        </pc:spChg>
        <pc:spChg chg="add">
          <ac:chgData name="Yannick Plenevaux" userId="976a2b8a-9c0a-4be0-90e6-fd86cc1d0d8f" providerId="ADAL" clId="{6B04D523-94C0-4CAE-9E83-CDFB571925A4}" dt="2019-05-07T11:08:53.142" v="69"/>
          <ac:spMkLst>
            <pc:docMk/>
            <pc:sldMk cId="211366847" sldId="325"/>
            <ac:spMk id="3" creationId="{02D5F3B8-4282-4065-8244-28EEB23DF531}"/>
          </ac:spMkLst>
        </pc:spChg>
      </pc:sldChg>
      <pc:sldChg chg="addSp add modTransition">
        <pc:chgData name="Yannick Plenevaux" userId="976a2b8a-9c0a-4be0-90e6-fd86cc1d0d8f" providerId="ADAL" clId="{6B04D523-94C0-4CAE-9E83-CDFB571925A4}" dt="2019-05-11T12:16:15.594" v="3180"/>
        <pc:sldMkLst>
          <pc:docMk/>
          <pc:sldMk cId="100452109" sldId="327"/>
        </pc:sldMkLst>
        <pc:spChg chg="add">
          <ac:chgData name="Yannick Plenevaux" userId="976a2b8a-9c0a-4be0-90e6-fd86cc1d0d8f" providerId="ADAL" clId="{6B04D523-94C0-4CAE-9E83-CDFB571925A4}" dt="2019-05-07T11:09:27.031" v="77"/>
          <ac:spMkLst>
            <pc:docMk/>
            <pc:sldMk cId="100452109" sldId="327"/>
            <ac:spMk id="2" creationId="{B66F6CA7-9C90-4471-AB50-B76089E864B5}"/>
          </ac:spMkLst>
        </pc:spChg>
        <pc:spChg chg="add">
          <ac:chgData name="Yannick Plenevaux" userId="976a2b8a-9c0a-4be0-90e6-fd86cc1d0d8f" providerId="ADAL" clId="{6B04D523-94C0-4CAE-9E83-CDFB571925A4}" dt="2019-05-07T11:09:27.031" v="77"/>
          <ac:spMkLst>
            <pc:docMk/>
            <pc:sldMk cId="100452109" sldId="327"/>
            <ac:spMk id="3" creationId="{2C3A8D93-7079-4EBB-BB93-3A7FEF27946F}"/>
          </ac:spMkLst>
        </pc:spChg>
      </pc:sldChg>
      <pc:sldChg chg="addSp modSp add ord modTransition modAnim">
        <pc:chgData name="Yannick Plenevaux" userId="976a2b8a-9c0a-4be0-90e6-fd86cc1d0d8f" providerId="ADAL" clId="{6B04D523-94C0-4CAE-9E83-CDFB571925A4}" dt="2019-05-14T14:55:30.101" v="4194" actId="255"/>
        <pc:sldMkLst>
          <pc:docMk/>
          <pc:sldMk cId="1218426056" sldId="328"/>
        </pc:sldMkLst>
        <pc:spChg chg="mod">
          <ac:chgData name="Yannick Plenevaux" userId="976a2b8a-9c0a-4be0-90e6-fd86cc1d0d8f" providerId="ADAL" clId="{6B04D523-94C0-4CAE-9E83-CDFB571925A4}" dt="2019-05-10T11:57:02.066" v="2877" actId="20577"/>
          <ac:spMkLst>
            <pc:docMk/>
            <pc:sldMk cId="1218426056" sldId="328"/>
            <ac:spMk id="2" creationId="{11AFA120-E43F-4EEC-9F6E-3526948F0B4C}"/>
          </ac:spMkLst>
        </pc:spChg>
        <pc:spChg chg="mod">
          <ac:chgData name="Yannick Plenevaux" userId="976a2b8a-9c0a-4be0-90e6-fd86cc1d0d8f" providerId="ADAL" clId="{6B04D523-94C0-4CAE-9E83-CDFB571925A4}" dt="2019-05-13T08:31:35.584" v="4010" actId="255"/>
          <ac:spMkLst>
            <pc:docMk/>
            <pc:sldMk cId="1218426056" sldId="328"/>
            <ac:spMk id="3" creationId="{7477F4C0-784C-40C5-8633-F18B3B6C92E7}"/>
          </ac:spMkLst>
        </pc:spChg>
        <pc:spChg chg="add mod">
          <ac:chgData name="Yannick Plenevaux" userId="976a2b8a-9c0a-4be0-90e6-fd86cc1d0d8f" providerId="ADAL" clId="{6B04D523-94C0-4CAE-9E83-CDFB571925A4}" dt="2019-05-13T08:37:42.124" v="4035" actId="20577"/>
          <ac:spMkLst>
            <pc:docMk/>
            <pc:sldMk cId="1218426056" sldId="328"/>
            <ac:spMk id="5" creationId="{C995B56D-731F-4543-8C8D-9B8B828AD044}"/>
          </ac:spMkLst>
        </pc:spChg>
        <pc:spChg chg="add mod">
          <ac:chgData name="Yannick Plenevaux" userId="976a2b8a-9c0a-4be0-90e6-fd86cc1d0d8f" providerId="ADAL" clId="{6B04D523-94C0-4CAE-9E83-CDFB571925A4}" dt="2019-05-10T09:59:38.776" v="1604" actId="20577"/>
          <ac:spMkLst>
            <pc:docMk/>
            <pc:sldMk cId="1218426056" sldId="328"/>
            <ac:spMk id="6" creationId="{C4B9E1CB-1BE8-462F-87B0-38B07B09C77B}"/>
          </ac:spMkLst>
        </pc:spChg>
        <pc:spChg chg="add mod">
          <ac:chgData name="Yannick Plenevaux" userId="976a2b8a-9c0a-4be0-90e6-fd86cc1d0d8f" providerId="ADAL" clId="{6B04D523-94C0-4CAE-9E83-CDFB571925A4}" dt="2019-05-13T08:36:46.732" v="4029" actId="207"/>
          <ac:spMkLst>
            <pc:docMk/>
            <pc:sldMk cId="1218426056" sldId="328"/>
            <ac:spMk id="7" creationId="{8AA091FB-4B2E-4611-BD94-958F5C69BFFA}"/>
          </ac:spMkLst>
        </pc:spChg>
        <pc:spChg chg="add mod">
          <ac:chgData name="Yannick Plenevaux" userId="976a2b8a-9c0a-4be0-90e6-fd86cc1d0d8f" providerId="ADAL" clId="{6B04D523-94C0-4CAE-9E83-CDFB571925A4}" dt="2019-05-14T14:55:30.101" v="4194" actId="255"/>
          <ac:spMkLst>
            <pc:docMk/>
            <pc:sldMk cId="1218426056" sldId="328"/>
            <ac:spMk id="11" creationId="{4A9AFD3C-C46F-47A8-BD96-63B7DC472156}"/>
          </ac:spMkLst>
        </pc:spChg>
        <pc:spChg chg="add mod">
          <ac:chgData name="Yannick Plenevaux" userId="976a2b8a-9c0a-4be0-90e6-fd86cc1d0d8f" providerId="ADAL" clId="{6B04D523-94C0-4CAE-9E83-CDFB571925A4}" dt="2019-05-14T14:54:12.205" v="4189" actId="207"/>
          <ac:spMkLst>
            <pc:docMk/>
            <pc:sldMk cId="1218426056" sldId="328"/>
            <ac:spMk id="15" creationId="{334CCB92-2887-412D-8274-12375CFEFCCE}"/>
          </ac:spMkLst>
        </pc:spChg>
        <pc:graphicFrameChg chg="add mod modGraphic">
          <ac:chgData name="Yannick Plenevaux" userId="976a2b8a-9c0a-4be0-90e6-fd86cc1d0d8f" providerId="ADAL" clId="{6B04D523-94C0-4CAE-9E83-CDFB571925A4}" dt="2019-05-10T09:56:40.784" v="1427" actId="20577"/>
          <ac:graphicFrameMkLst>
            <pc:docMk/>
            <pc:sldMk cId="1218426056" sldId="328"/>
            <ac:graphicFrameMk id="4" creationId="{258D447F-5171-4E4A-8428-ABD92424BB41}"/>
          </ac:graphicFrameMkLst>
        </pc:graphicFrameChg>
        <pc:cxnChg chg="add mod">
          <ac:chgData name="Yannick Plenevaux" userId="976a2b8a-9c0a-4be0-90e6-fd86cc1d0d8f" providerId="ADAL" clId="{6B04D523-94C0-4CAE-9E83-CDFB571925A4}" dt="2019-05-13T08:41:09.706" v="4074" actId="20577"/>
          <ac:cxnSpMkLst>
            <pc:docMk/>
            <pc:sldMk cId="1218426056" sldId="328"/>
            <ac:cxnSpMk id="9" creationId="{803072D2-CCC5-4752-9133-E6EBE4B479EC}"/>
          </ac:cxnSpMkLst>
        </pc:cxnChg>
      </pc:sldChg>
      <pc:sldChg chg="addSp delSp modSp add modTransition modAnim">
        <pc:chgData name="Yannick Plenevaux" userId="976a2b8a-9c0a-4be0-90e6-fd86cc1d0d8f" providerId="ADAL" clId="{6B04D523-94C0-4CAE-9E83-CDFB571925A4}" dt="2019-05-14T14:40:50.748" v="4124" actId="20577"/>
        <pc:sldMkLst>
          <pc:docMk/>
          <pc:sldMk cId="3634316158" sldId="329"/>
        </pc:sldMkLst>
        <pc:spChg chg="mod">
          <ac:chgData name="Yannick Plenevaux" userId="976a2b8a-9c0a-4be0-90e6-fd86cc1d0d8f" providerId="ADAL" clId="{6B04D523-94C0-4CAE-9E83-CDFB571925A4}" dt="2019-05-10T10:04:09.919" v="1641" actId="27636"/>
          <ac:spMkLst>
            <pc:docMk/>
            <pc:sldMk cId="3634316158" sldId="329"/>
            <ac:spMk id="2" creationId="{11AFA120-E43F-4EEC-9F6E-3526948F0B4C}"/>
          </ac:spMkLst>
        </pc:spChg>
        <pc:spChg chg="del">
          <ac:chgData name="Yannick Plenevaux" userId="976a2b8a-9c0a-4be0-90e6-fd86cc1d0d8f" providerId="ADAL" clId="{6B04D523-94C0-4CAE-9E83-CDFB571925A4}" dt="2019-05-10T10:00:42.448" v="1619" actId="478"/>
          <ac:spMkLst>
            <pc:docMk/>
            <pc:sldMk cId="3634316158" sldId="329"/>
            <ac:spMk id="3" creationId="{7477F4C0-784C-40C5-8633-F18B3B6C92E7}"/>
          </ac:spMkLst>
        </pc:spChg>
        <pc:spChg chg="del">
          <ac:chgData name="Yannick Plenevaux" userId="976a2b8a-9c0a-4be0-90e6-fd86cc1d0d8f" providerId="ADAL" clId="{6B04D523-94C0-4CAE-9E83-CDFB571925A4}" dt="2019-05-10T10:00:42.448" v="1619" actId="478"/>
          <ac:spMkLst>
            <pc:docMk/>
            <pc:sldMk cId="3634316158" sldId="329"/>
            <ac:spMk id="5" creationId="{C995B56D-731F-4543-8C8D-9B8B828AD044}"/>
          </ac:spMkLst>
        </pc:spChg>
        <pc:spChg chg="del">
          <ac:chgData name="Yannick Plenevaux" userId="976a2b8a-9c0a-4be0-90e6-fd86cc1d0d8f" providerId="ADAL" clId="{6B04D523-94C0-4CAE-9E83-CDFB571925A4}" dt="2019-05-10T10:00:42.448" v="1619" actId="478"/>
          <ac:spMkLst>
            <pc:docMk/>
            <pc:sldMk cId="3634316158" sldId="329"/>
            <ac:spMk id="6" creationId="{C4B9E1CB-1BE8-462F-87B0-38B07B09C77B}"/>
          </ac:spMkLst>
        </pc:spChg>
        <pc:spChg chg="add del mod">
          <ac:chgData name="Yannick Plenevaux" userId="976a2b8a-9c0a-4be0-90e6-fd86cc1d0d8f" providerId="ADAL" clId="{6B04D523-94C0-4CAE-9E83-CDFB571925A4}" dt="2019-05-10T10:01:00.373" v="1620" actId="931"/>
          <ac:spMkLst>
            <pc:docMk/>
            <pc:sldMk cId="3634316158" sldId="329"/>
            <ac:spMk id="8" creationId="{C1FD01CA-9C29-4709-9359-5309AB05384E}"/>
          </ac:spMkLst>
        </pc:spChg>
        <pc:spChg chg="add mod">
          <ac:chgData name="Yannick Plenevaux" userId="976a2b8a-9c0a-4be0-90e6-fd86cc1d0d8f" providerId="ADAL" clId="{6B04D523-94C0-4CAE-9E83-CDFB571925A4}" dt="2019-05-14T14:40:50.748" v="4124" actId="20577"/>
          <ac:spMkLst>
            <pc:docMk/>
            <pc:sldMk cId="3634316158" sldId="329"/>
            <ac:spMk id="13" creationId="{E513B97C-53D7-49EB-A9DE-0BF822397C17}"/>
          </ac:spMkLst>
        </pc:spChg>
        <pc:spChg chg="add mod">
          <ac:chgData name="Yannick Plenevaux" userId="976a2b8a-9c0a-4be0-90e6-fd86cc1d0d8f" providerId="ADAL" clId="{6B04D523-94C0-4CAE-9E83-CDFB571925A4}" dt="2019-05-10T10:11:24.191" v="1738" actId="1076"/>
          <ac:spMkLst>
            <pc:docMk/>
            <pc:sldMk cId="3634316158" sldId="329"/>
            <ac:spMk id="14" creationId="{4A0B5157-CC3F-4A66-B9A4-012DBC43298F}"/>
          </ac:spMkLst>
        </pc:spChg>
        <pc:graphicFrameChg chg="del">
          <ac:chgData name="Yannick Plenevaux" userId="976a2b8a-9c0a-4be0-90e6-fd86cc1d0d8f" providerId="ADAL" clId="{6B04D523-94C0-4CAE-9E83-CDFB571925A4}" dt="2019-05-10T10:00:42.448" v="1619" actId="478"/>
          <ac:graphicFrameMkLst>
            <pc:docMk/>
            <pc:sldMk cId="3634316158" sldId="329"/>
            <ac:graphicFrameMk id="4" creationId="{258D447F-5171-4E4A-8428-ABD92424BB41}"/>
          </ac:graphicFrameMkLst>
        </pc:graphicFrameChg>
        <pc:picChg chg="add mod">
          <ac:chgData name="Yannick Plenevaux" userId="976a2b8a-9c0a-4be0-90e6-fd86cc1d0d8f" providerId="ADAL" clId="{6B04D523-94C0-4CAE-9E83-CDFB571925A4}" dt="2019-05-10T10:03:46.825" v="1633" actId="1076"/>
          <ac:picMkLst>
            <pc:docMk/>
            <pc:sldMk cId="3634316158" sldId="329"/>
            <ac:picMk id="10" creationId="{02F87971-306F-4BE6-A3F6-A2475474DB57}"/>
          </ac:picMkLst>
        </pc:picChg>
        <pc:cxnChg chg="add mod">
          <ac:chgData name="Yannick Plenevaux" userId="976a2b8a-9c0a-4be0-90e6-fd86cc1d0d8f" providerId="ADAL" clId="{6B04D523-94C0-4CAE-9E83-CDFB571925A4}" dt="2019-05-10T10:04:41.520" v="1642" actId="11529"/>
          <ac:cxnSpMkLst>
            <pc:docMk/>
            <pc:sldMk cId="3634316158" sldId="329"/>
            <ac:cxnSpMk id="12" creationId="{9D14E372-04A3-42E3-9FC0-AE482AC3858B}"/>
          </ac:cxnSpMkLst>
        </pc:cxnChg>
      </pc:sldChg>
      <pc:sldChg chg="addSp delSp modSp add ord modTransition modAnim">
        <pc:chgData name="Yannick Plenevaux" userId="976a2b8a-9c0a-4be0-90e6-fd86cc1d0d8f" providerId="ADAL" clId="{6B04D523-94C0-4CAE-9E83-CDFB571925A4}" dt="2019-05-14T14:48:32.365" v="4130"/>
        <pc:sldMkLst>
          <pc:docMk/>
          <pc:sldMk cId="1329362616" sldId="330"/>
        </pc:sldMkLst>
        <pc:spChg chg="mod">
          <ac:chgData name="Yannick Plenevaux" userId="976a2b8a-9c0a-4be0-90e6-fd86cc1d0d8f" providerId="ADAL" clId="{6B04D523-94C0-4CAE-9E83-CDFB571925A4}" dt="2019-05-10T10:11:36.002" v="1740" actId="1076"/>
          <ac:spMkLst>
            <pc:docMk/>
            <pc:sldMk cId="1329362616" sldId="330"/>
            <ac:spMk id="2" creationId="{11AFA120-E43F-4EEC-9F6E-3526948F0B4C}"/>
          </ac:spMkLst>
        </pc:spChg>
        <pc:spChg chg="add mod">
          <ac:chgData name="Yannick Plenevaux" userId="976a2b8a-9c0a-4be0-90e6-fd86cc1d0d8f" providerId="ADAL" clId="{6B04D523-94C0-4CAE-9E83-CDFB571925A4}" dt="2019-05-13T15:34:04.101" v="4081" actId="339"/>
          <ac:spMkLst>
            <pc:docMk/>
            <pc:sldMk cId="1329362616" sldId="330"/>
            <ac:spMk id="3" creationId="{ED9A2613-2768-4617-A8B2-EF6E0BB381A3}"/>
          </ac:spMkLst>
        </pc:spChg>
        <pc:spChg chg="add del mod">
          <ac:chgData name="Yannick Plenevaux" userId="976a2b8a-9c0a-4be0-90e6-fd86cc1d0d8f" providerId="ADAL" clId="{6B04D523-94C0-4CAE-9E83-CDFB571925A4}" dt="2019-05-10T10:06:27.357" v="1706" actId="478"/>
          <ac:spMkLst>
            <pc:docMk/>
            <pc:sldMk cId="1329362616" sldId="330"/>
            <ac:spMk id="4" creationId="{30E75D94-8DFB-41E7-887E-4310432419BD}"/>
          </ac:spMkLst>
        </pc:spChg>
        <pc:spChg chg="add mod">
          <ac:chgData name="Yannick Plenevaux" userId="976a2b8a-9c0a-4be0-90e6-fd86cc1d0d8f" providerId="ADAL" clId="{6B04D523-94C0-4CAE-9E83-CDFB571925A4}" dt="2019-05-13T15:34:41.524" v="4083" actId="207"/>
          <ac:spMkLst>
            <pc:docMk/>
            <pc:sldMk cId="1329362616" sldId="330"/>
            <ac:spMk id="4" creationId="{F7549A23-5917-425A-9A1B-54A69A57BCA0}"/>
          </ac:spMkLst>
        </pc:spChg>
        <pc:spChg chg="add mod">
          <ac:chgData name="Yannick Plenevaux" userId="976a2b8a-9c0a-4be0-90e6-fd86cc1d0d8f" providerId="ADAL" clId="{6B04D523-94C0-4CAE-9E83-CDFB571925A4}" dt="2019-05-14T14:47:26.606" v="4126" actId="255"/>
          <ac:spMkLst>
            <pc:docMk/>
            <pc:sldMk cId="1329362616" sldId="330"/>
            <ac:spMk id="5" creationId="{31B9565D-50EB-470B-A6DB-19865A5342D5}"/>
          </ac:spMkLst>
        </pc:spChg>
        <pc:spChg chg="add mod">
          <ac:chgData name="Yannick Plenevaux" userId="976a2b8a-9c0a-4be0-90e6-fd86cc1d0d8f" providerId="ADAL" clId="{6B04D523-94C0-4CAE-9E83-CDFB571925A4}" dt="2019-05-13T15:50:28.550" v="4104" actId="767"/>
          <ac:spMkLst>
            <pc:docMk/>
            <pc:sldMk cId="1329362616" sldId="330"/>
            <ac:spMk id="6" creationId="{30670BDC-8A53-4108-BF0D-35F3A90E40D2}"/>
          </ac:spMkLst>
        </pc:spChg>
        <pc:spChg chg="add del mod">
          <ac:chgData name="Yannick Plenevaux" userId="976a2b8a-9c0a-4be0-90e6-fd86cc1d0d8f" providerId="ADAL" clId="{6B04D523-94C0-4CAE-9E83-CDFB571925A4}" dt="2019-05-10T10:06:43.990" v="1708" actId="478"/>
          <ac:spMkLst>
            <pc:docMk/>
            <pc:sldMk cId="1329362616" sldId="330"/>
            <ac:spMk id="6" creationId="{5A3FDAB2-E3A6-4823-BF14-CB439A7056EE}"/>
          </ac:spMkLst>
        </pc:spChg>
        <pc:spChg chg="add mod">
          <ac:chgData name="Yannick Plenevaux" userId="976a2b8a-9c0a-4be0-90e6-fd86cc1d0d8f" providerId="ADAL" clId="{6B04D523-94C0-4CAE-9E83-CDFB571925A4}" dt="2019-05-10T10:11:41.346" v="1741" actId="1076"/>
          <ac:spMkLst>
            <pc:docMk/>
            <pc:sldMk cId="1329362616" sldId="330"/>
            <ac:spMk id="9" creationId="{194C1C7C-7994-4FE3-980A-9B7878423A3A}"/>
          </ac:spMkLst>
        </pc:spChg>
        <pc:spChg chg="add mod">
          <ac:chgData name="Yannick Plenevaux" userId="976a2b8a-9c0a-4be0-90e6-fd86cc1d0d8f" providerId="ADAL" clId="{6B04D523-94C0-4CAE-9E83-CDFB571925A4}" dt="2019-05-14T14:47:26.606" v="4126" actId="255"/>
          <ac:spMkLst>
            <pc:docMk/>
            <pc:sldMk cId="1329362616" sldId="330"/>
            <ac:spMk id="10" creationId="{B39F3D0E-1726-4D28-93B6-DFEBF7C10090}"/>
          </ac:spMkLst>
        </pc:spChg>
        <pc:spChg chg="add">
          <ac:chgData name="Yannick Plenevaux" userId="976a2b8a-9c0a-4be0-90e6-fd86cc1d0d8f" providerId="ADAL" clId="{6B04D523-94C0-4CAE-9E83-CDFB571925A4}" dt="2019-05-13T15:50:50.738" v="4105"/>
          <ac:spMkLst>
            <pc:docMk/>
            <pc:sldMk cId="1329362616" sldId="330"/>
            <ac:spMk id="11" creationId="{02C0C49D-4CDA-49DA-A765-17D4B9EF77BA}"/>
          </ac:spMkLst>
        </pc:spChg>
        <pc:spChg chg="add">
          <ac:chgData name="Yannick Plenevaux" userId="976a2b8a-9c0a-4be0-90e6-fd86cc1d0d8f" providerId="ADAL" clId="{6B04D523-94C0-4CAE-9E83-CDFB571925A4}" dt="2019-05-13T15:51:30.346" v="4106"/>
          <ac:spMkLst>
            <pc:docMk/>
            <pc:sldMk cId="1329362616" sldId="330"/>
            <ac:spMk id="12" creationId="{E8EFE1FD-7A7A-444A-8273-AD25BA3A0580}"/>
          </ac:spMkLst>
        </pc:spChg>
        <pc:spChg chg="add">
          <ac:chgData name="Yannick Plenevaux" userId="976a2b8a-9c0a-4be0-90e6-fd86cc1d0d8f" providerId="ADAL" clId="{6B04D523-94C0-4CAE-9E83-CDFB571925A4}" dt="2019-05-13T15:52:05.069" v="4107"/>
          <ac:spMkLst>
            <pc:docMk/>
            <pc:sldMk cId="1329362616" sldId="330"/>
            <ac:spMk id="13" creationId="{515569DE-4415-470C-8435-8B8EAE63EAF2}"/>
          </ac:spMkLst>
        </pc:spChg>
        <pc:spChg chg="del">
          <ac:chgData name="Yannick Plenevaux" userId="976a2b8a-9c0a-4be0-90e6-fd86cc1d0d8f" providerId="ADAL" clId="{6B04D523-94C0-4CAE-9E83-CDFB571925A4}" dt="2019-05-10T10:06:48.363" v="1709" actId="478"/>
          <ac:spMkLst>
            <pc:docMk/>
            <pc:sldMk cId="1329362616" sldId="330"/>
            <ac:spMk id="13" creationId="{E513B97C-53D7-49EB-A9DE-0BF822397C17}"/>
          </ac:spMkLst>
        </pc:spChg>
        <pc:spChg chg="add">
          <ac:chgData name="Yannick Plenevaux" userId="976a2b8a-9c0a-4be0-90e6-fd86cc1d0d8f" providerId="ADAL" clId="{6B04D523-94C0-4CAE-9E83-CDFB571925A4}" dt="2019-05-13T15:52:47.471" v="4108"/>
          <ac:spMkLst>
            <pc:docMk/>
            <pc:sldMk cId="1329362616" sldId="330"/>
            <ac:spMk id="14" creationId="{2AB1FE31-9EA8-4917-9D44-819BB867ED6B}"/>
          </ac:spMkLst>
        </pc:spChg>
        <pc:spChg chg="add">
          <ac:chgData name="Yannick Plenevaux" userId="976a2b8a-9c0a-4be0-90e6-fd86cc1d0d8f" providerId="ADAL" clId="{6B04D523-94C0-4CAE-9E83-CDFB571925A4}" dt="2019-05-13T15:53:00.055" v="4109"/>
          <ac:spMkLst>
            <pc:docMk/>
            <pc:sldMk cId="1329362616" sldId="330"/>
            <ac:spMk id="15" creationId="{F084D7C0-A1BE-4641-887E-2CFB9F4C8CFD}"/>
          </ac:spMkLst>
        </pc:spChg>
        <pc:spChg chg="add">
          <ac:chgData name="Yannick Plenevaux" userId="976a2b8a-9c0a-4be0-90e6-fd86cc1d0d8f" providerId="ADAL" clId="{6B04D523-94C0-4CAE-9E83-CDFB571925A4}" dt="2019-05-13T15:53:15.871" v="4110"/>
          <ac:spMkLst>
            <pc:docMk/>
            <pc:sldMk cId="1329362616" sldId="330"/>
            <ac:spMk id="16" creationId="{A9480D21-2B7D-453B-860F-45BD6B823035}"/>
          </ac:spMkLst>
        </pc:spChg>
        <pc:picChg chg="add mod">
          <ac:chgData name="Yannick Plenevaux" userId="976a2b8a-9c0a-4be0-90e6-fd86cc1d0d8f" providerId="ADAL" clId="{6B04D523-94C0-4CAE-9E83-CDFB571925A4}" dt="2019-05-10T10:11:30.253" v="1739" actId="1076"/>
          <ac:picMkLst>
            <pc:docMk/>
            <pc:sldMk cId="1329362616" sldId="330"/>
            <ac:picMk id="8" creationId="{E7CB6390-4B1F-4FF8-A104-873C46C04DDE}"/>
          </ac:picMkLst>
        </pc:picChg>
        <pc:picChg chg="add del">
          <ac:chgData name="Yannick Plenevaux" userId="976a2b8a-9c0a-4be0-90e6-fd86cc1d0d8f" providerId="ADAL" clId="{6B04D523-94C0-4CAE-9E83-CDFB571925A4}" dt="2019-05-10T10:06:36.373" v="1707" actId="478"/>
          <ac:picMkLst>
            <pc:docMk/>
            <pc:sldMk cId="1329362616" sldId="330"/>
            <ac:picMk id="10" creationId="{02F87971-306F-4BE6-A3F6-A2475474DB57}"/>
          </ac:picMkLst>
        </pc:picChg>
        <pc:picChg chg="add mod">
          <ac:chgData name="Yannick Plenevaux" userId="976a2b8a-9c0a-4be0-90e6-fd86cc1d0d8f" providerId="ADAL" clId="{6B04D523-94C0-4CAE-9E83-CDFB571925A4}" dt="2019-05-14T14:44:15.855" v="4125" actId="931"/>
          <ac:picMkLst>
            <pc:docMk/>
            <pc:sldMk cId="1329362616" sldId="330"/>
            <ac:picMk id="17" creationId="{65264927-F3CC-435E-A5BD-1E83499D8BFB}"/>
          </ac:picMkLst>
        </pc:picChg>
        <pc:cxnChg chg="del">
          <ac:chgData name="Yannick Plenevaux" userId="976a2b8a-9c0a-4be0-90e6-fd86cc1d0d8f" providerId="ADAL" clId="{6B04D523-94C0-4CAE-9E83-CDFB571925A4}" dt="2019-05-10T10:06:48.363" v="1709" actId="478"/>
          <ac:cxnSpMkLst>
            <pc:docMk/>
            <pc:sldMk cId="1329362616" sldId="330"/>
            <ac:cxnSpMk id="12" creationId="{9D14E372-04A3-42E3-9FC0-AE482AC3858B}"/>
          </ac:cxnSpMkLst>
        </pc:cxnChg>
      </pc:sldChg>
      <pc:sldChg chg="addSp delSp modSp add modTransition addAnim delAnim modAnim">
        <pc:chgData name="Yannick Plenevaux" userId="976a2b8a-9c0a-4be0-90e6-fd86cc1d0d8f" providerId="ADAL" clId="{6B04D523-94C0-4CAE-9E83-CDFB571925A4}" dt="2019-05-11T13:07:09.024" v="3356" actId="20577"/>
        <pc:sldMkLst>
          <pc:docMk/>
          <pc:sldMk cId="3729581189" sldId="331"/>
        </pc:sldMkLst>
        <pc:spChg chg="add del mod">
          <ac:chgData name="Yannick Plenevaux" userId="976a2b8a-9c0a-4be0-90e6-fd86cc1d0d8f" providerId="ADAL" clId="{6B04D523-94C0-4CAE-9E83-CDFB571925A4}" dt="2019-05-10T11:22:17.413" v="2378" actId="1076"/>
          <ac:spMkLst>
            <pc:docMk/>
            <pc:sldMk cId="3729581189" sldId="331"/>
            <ac:spMk id="3" creationId="{60B7952B-0004-4202-9B67-AB5DD8EED7B2}"/>
          </ac:spMkLst>
        </pc:spChg>
        <pc:spChg chg="mod">
          <ac:chgData name="Yannick Plenevaux" userId="976a2b8a-9c0a-4be0-90e6-fd86cc1d0d8f" providerId="ADAL" clId="{6B04D523-94C0-4CAE-9E83-CDFB571925A4}" dt="2019-05-10T11:21:43.606" v="2373" actId="1076"/>
          <ac:spMkLst>
            <pc:docMk/>
            <pc:sldMk cId="3729581189" sldId="331"/>
            <ac:spMk id="4" creationId="{6F74F9C9-E521-4127-9B83-380192B1C347}"/>
          </ac:spMkLst>
        </pc:spChg>
        <pc:spChg chg="mod">
          <ac:chgData name="Yannick Plenevaux" userId="976a2b8a-9c0a-4be0-90e6-fd86cc1d0d8f" providerId="ADAL" clId="{6B04D523-94C0-4CAE-9E83-CDFB571925A4}" dt="2019-05-10T11:21:33.356" v="2372" actId="1076"/>
          <ac:spMkLst>
            <pc:docMk/>
            <pc:sldMk cId="3729581189" sldId="331"/>
            <ac:spMk id="5" creationId="{F4D65AC1-1D47-47B9-B21A-9B65BBA73FB7}"/>
          </ac:spMkLst>
        </pc:spChg>
        <pc:spChg chg="add del mod">
          <ac:chgData name="Yannick Plenevaux" userId="976a2b8a-9c0a-4be0-90e6-fd86cc1d0d8f" providerId="ADAL" clId="{6B04D523-94C0-4CAE-9E83-CDFB571925A4}" dt="2019-05-10T11:20:37.480" v="2337" actId="478"/>
          <ac:spMkLst>
            <pc:docMk/>
            <pc:sldMk cId="3729581189" sldId="331"/>
            <ac:spMk id="8" creationId="{C8C2A33C-E6E9-4B66-84CA-A68AC0674506}"/>
          </ac:spMkLst>
        </pc:spChg>
        <pc:spChg chg="add mod">
          <ac:chgData name="Yannick Plenevaux" userId="976a2b8a-9c0a-4be0-90e6-fd86cc1d0d8f" providerId="ADAL" clId="{6B04D523-94C0-4CAE-9E83-CDFB571925A4}" dt="2019-05-11T13:07:09.024" v="3356" actId="20577"/>
          <ac:spMkLst>
            <pc:docMk/>
            <pc:sldMk cId="3729581189" sldId="331"/>
            <ac:spMk id="9" creationId="{41BBB6F7-B949-41FB-8616-822C548B9AA4}"/>
          </ac:spMkLst>
        </pc:spChg>
        <pc:cxnChg chg="mod">
          <ac:chgData name="Yannick Plenevaux" userId="976a2b8a-9c0a-4be0-90e6-fd86cc1d0d8f" providerId="ADAL" clId="{6B04D523-94C0-4CAE-9E83-CDFB571925A4}" dt="2019-05-10T11:35:41.541" v="2771" actId="1076"/>
          <ac:cxnSpMkLst>
            <pc:docMk/>
            <pc:sldMk cId="3729581189" sldId="331"/>
            <ac:cxnSpMk id="6" creationId="{D32DE760-E281-4F5C-997F-B4DB34BB5F5D}"/>
          </ac:cxnSpMkLst>
        </pc:cxnChg>
      </pc:sldChg>
      <pc:sldChg chg="addSp delSp modSp add modTransition delAnim modAnim">
        <pc:chgData name="Yannick Plenevaux" userId="976a2b8a-9c0a-4be0-90e6-fd86cc1d0d8f" providerId="ADAL" clId="{6B04D523-94C0-4CAE-9E83-CDFB571925A4}" dt="2019-05-13T07:48:48.775" v="3857"/>
        <pc:sldMkLst>
          <pc:docMk/>
          <pc:sldMk cId="3373989675" sldId="332"/>
        </pc:sldMkLst>
        <pc:spChg chg="del">
          <ac:chgData name="Yannick Plenevaux" userId="976a2b8a-9c0a-4be0-90e6-fd86cc1d0d8f" providerId="ADAL" clId="{6B04D523-94C0-4CAE-9E83-CDFB571925A4}" dt="2019-05-10T11:08:26.854" v="2225" actId="478"/>
          <ac:spMkLst>
            <pc:docMk/>
            <pc:sldMk cId="3373989675" sldId="332"/>
            <ac:spMk id="3" creationId="{60B7952B-0004-4202-9B67-AB5DD8EED7B2}"/>
          </ac:spMkLst>
        </pc:spChg>
        <pc:spChg chg="add del mod">
          <ac:chgData name="Yannick Plenevaux" userId="976a2b8a-9c0a-4be0-90e6-fd86cc1d0d8f" providerId="ADAL" clId="{6B04D523-94C0-4CAE-9E83-CDFB571925A4}" dt="2019-05-10T11:08:29.933" v="2226" actId="478"/>
          <ac:spMkLst>
            <pc:docMk/>
            <pc:sldMk cId="3373989675" sldId="332"/>
            <ac:spMk id="5" creationId="{EF4D6132-4D17-4C71-9DF9-A512E9E9CC4A}"/>
          </ac:spMkLst>
        </pc:spChg>
        <pc:spChg chg="mod">
          <ac:chgData name="Yannick Plenevaux" userId="976a2b8a-9c0a-4be0-90e6-fd86cc1d0d8f" providerId="ADAL" clId="{6B04D523-94C0-4CAE-9E83-CDFB571925A4}" dt="2019-05-13T07:47:27.484" v="3856" actId="113"/>
          <ac:spMkLst>
            <pc:docMk/>
            <pc:sldMk cId="3373989675" sldId="332"/>
            <ac:spMk id="7" creationId="{9754F041-177F-4BC1-A68C-DA3C8FFADB1C}"/>
          </ac:spMkLst>
        </pc:spChg>
        <pc:picChg chg="del">
          <ac:chgData name="Yannick Plenevaux" userId="976a2b8a-9c0a-4be0-90e6-fd86cc1d0d8f" providerId="ADAL" clId="{6B04D523-94C0-4CAE-9E83-CDFB571925A4}" dt="2019-05-10T11:08:22.900" v="2224" actId="478"/>
          <ac:picMkLst>
            <pc:docMk/>
            <pc:sldMk cId="3373989675" sldId="332"/>
            <ac:picMk id="9" creationId="{A0E271D4-1ED4-4C90-8944-0D4F437681FC}"/>
          </ac:picMkLst>
        </pc:picChg>
      </pc:sldChg>
      <pc:sldChg chg="addSp delSp modSp add modAnim">
        <pc:chgData name="Yannick Plenevaux" userId="976a2b8a-9c0a-4be0-90e6-fd86cc1d0d8f" providerId="ADAL" clId="{6B04D523-94C0-4CAE-9E83-CDFB571925A4}" dt="2019-05-13T07:30:49.693" v="3840" actId="122"/>
        <pc:sldMkLst>
          <pc:docMk/>
          <pc:sldMk cId="172127630" sldId="333"/>
        </pc:sldMkLst>
        <pc:spChg chg="mod">
          <ac:chgData name="Yannick Plenevaux" userId="976a2b8a-9c0a-4be0-90e6-fd86cc1d0d8f" providerId="ADAL" clId="{6B04D523-94C0-4CAE-9E83-CDFB571925A4}" dt="2019-05-13T07:17:46.422" v="3420"/>
          <ac:spMkLst>
            <pc:docMk/>
            <pc:sldMk cId="172127630" sldId="333"/>
            <ac:spMk id="2" creationId="{7023A2C8-FE33-4EC0-90D2-C3599E947018}"/>
          </ac:spMkLst>
        </pc:spChg>
        <pc:spChg chg="mod">
          <ac:chgData name="Yannick Plenevaux" userId="976a2b8a-9c0a-4be0-90e6-fd86cc1d0d8f" providerId="ADAL" clId="{6B04D523-94C0-4CAE-9E83-CDFB571925A4}" dt="2019-05-13T07:28:00.786" v="3812" actId="20577"/>
          <ac:spMkLst>
            <pc:docMk/>
            <pc:sldMk cId="172127630" sldId="333"/>
            <ac:spMk id="3" creationId="{4EE9E623-51CE-40DA-BD06-4E8D3E9F4152}"/>
          </ac:spMkLst>
        </pc:spChg>
        <pc:spChg chg="add mod">
          <ac:chgData name="Yannick Plenevaux" userId="976a2b8a-9c0a-4be0-90e6-fd86cc1d0d8f" providerId="ADAL" clId="{6B04D523-94C0-4CAE-9E83-CDFB571925A4}" dt="2019-05-13T07:30:49.693" v="3840" actId="122"/>
          <ac:spMkLst>
            <pc:docMk/>
            <pc:sldMk cId="172127630" sldId="333"/>
            <ac:spMk id="16" creationId="{AE8F0E95-58C5-421A-B79C-7C0FC9C816F0}"/>
          </ac:spMkLst>
        </pc:spChg>
        <pc:picChg chg="add del mod">
          <ac:chgData name="Yannick Plenevaux" userId="976a2b8a-9c0a-4be0-90e6-fd86cc1d0d8f" providerId="ADAL" clId="{6B04D523-94C0-4CAE-9E83-CDFB571925A4}" dt="2019-05-13T07:19:41.924" v="3628" actId="931"/>
          <ac:picMkLst>
            <pc:docMk/>
            <pc:sldMk cId="172127630" sldId="333"/>
            <ac:picMk id="5" creationId="{659B1C7A-6ABE-48E7-A30C-F704AF8F28A4}"/>
          </ac:picMkLst>
        </pc:picChg>
        <pc:picChg chg="add del mod">
          <ac:chgData name="Yannick Plenevaux" userId="976a2b8a-9c0a-4be0-90e6-fd86cc1d0d8f" providerId="ADAL" clId="{6B04D523-94C0-4CAE-9E83-CDFB571925A4}" dt="2019-05-13T07:19:41.924" v="3628" actId="931"/>
          <ac:picMkLst>
            <pc:docMk/>
            <pc:sldMk cId="172127630" sldId="333"/>
            <ac:picMk id="7" creationId="{E384FB26-BD63-4687-BD96-89A505FE1A58}"/>
          </ac:picMkLst>
        </pc:picChg>
        <pc:picChg chg="add del mod">
          <ac:chgData name="Yannick Plenevaux" userId="976a2b8a-9c0a-4be0-90e6-fd86cc1d0d8f" providerId="ADAL" clId="{6B04D523-94C0-4CAE-9E83-CDFB571925A4}" dt="2019-05-13T07:19:41.924" v="3628" actId="931"/>
          <ac:picMkLst>
            <pc:docMk/>
            <pc:sldMk cId="172127630" sldId="333"/>
            <ac:picMk id="9" creationId="{5725C0A2-BC77-4B98-8BD2-7F48A2CB3DD4}"/>
          </ac:picMkLst>
        </pc:picChg>
        <pc:picChg chg="add del mod">
          <ac:chgData name="Yannick Plenevaux" userId="976a2b8a-9c0a-4be0-90e6-fd86cc1d0d8f" providerId="ADAL" clId="{6B04D523-94C0-4CAE-9E83-CDFB571925A4}" dt="2019-05-13T07:19:41.924" v="3628" actId="931"/>
          <ac:picMkLst>
            <pc:docMk/>
            <pc:sldMk cId="172127630" sldId="333"/>
            <ac:picMk id="11" creationId="{EDDF6926-86FD-4696-B9EA-527AFD5D5341}"/>
          </ac:picMkLst>
        </pc:picChg>
        <pc:picChg chg="add del mod">
          <ac:chgData name="Yannick Plenevaux" userId="976a2b8a-9c0a-4be0-90e6-fd86cc1d0d8f" providerId="ADAL" clId="{6B04D523-94C0-4CAE-9E83-CDFB571925A4}" dt="2019-05-13T07:19:41.924" v="3628" actId="931"/>
          <ac:picMkLst>
            <pc:docMk/>
            <pc:sldMk cId="172127630" sldId="333"/>
            <ac:picMk id="13" creationId="{9E853D5F-17A8-4ECF-976B-E3DF4635B02D}"/>
          </ac:picMkLst>
        </pc:picChg>
        <pc:picChg chg="add del mod">
          <ac:chgData name="Yannick Plenevaux" userId="976a2b8a-9c0a-4be0-90e6-fd86cc1d0d8f" providerId="ADAL" clId="{6B04D523-94C0-4CAE-9E83-CDFB571925A4}" dt="2019-05-13T07:19:41.924" v="3628" actId="931"/>
          <ac:picMkLst>
            <pc:docMk/>
            <pc:sldMk cId="172127630" sldId="333"/>
            <ac:picMk id="15" creationId="{5541A8C9-5A33-4294-A0D9-4506BF5AA780}"/>
          </ac:picMkLst>
        </pc:picChg>
      </pc:sldChg>
      <pc:sldMasterChg chg="modSp modSldLayout">
        <pc:chgData name="Yannick Plenevaux" userId="976a2b8a-9c0a-4be0-90e6-fd86cc1d0d8f" providerId="ADAL" clId="{6B04D523-94C0-4CAE-9E83-CDFB571925A4}" dt="2019-05-07T11:51:11.886" v="166" actId="1076"/>
        <pc:sldMasterMkLst>
          <pc:docMk/>
          <pc:sldMasterMk cId="3713428636" sldId="2147483680"/>
        </pc:sldMasterMkLst>
        <pc:picChg chg="mod">
          <ac:chgData name="Yannick Plenevaux" userId="976a2b8a-9c0a-4be0-90e6-fd86cc1d0d8f" providerId="ADAL" clId="{6B04D523-94C0-4CAE-9E83-CDFB571925A4}" dt="2019-05-07T11:49:50.221" v="158" actId="14100"/>
          <ac:picMkLst>
            <pc:docMk/>
            <pc:sldMasterMk cId="3713428636" sldId="2147483680"/>
            <ac:picMk id="7" creationId="{F5300957-0450-402B-B91E-E2564BBA7BCB}"/>
          </ac:picMkLst>
        </pc:picChg>
        <pc:sldLayoutChg chg="modSp">
          <pc:chgData name="Yannick Plenevaux" userId="976a2b8a-9c0a-4be0-90e6-fd86cc1d0d8f" providerId="ADAL" clId="{6B04D523-94C0-4CAE-9E83-CDFB571925A4}" dt="2019-05-07T11:51:11.886" v="166" actId="1076"/>
          <pc:sldLayoutMkLst>
            <pc:docMk/>
            <pc:sldMasterMk cId="3713428636" sldId="2147483680"/>
            <pc:sldLayoutMk cId="3859997242" sldId="2147483681"/>
          </pc:sldLayoutMkLst>
          <pc:spChg chg="mod">
            <ac:chgData name="Yannick Plenevaux" userId="976a2b8a-9c0a-4be0-90e6-fd86cc1d0d8f" providerId="ADAL" clId="{6B04D523-94C0-4CAE-9E83-CDFB571925A4}" dt="2019-05-07T11:51:11.886" v="166" actId="1076"/>
            <ac:spMkLst>
              <pc:docMk/>
              <pc:sldMasterMk cId="3713428636" sldId="2147483680"/>
              <pc:sldLayoutMk cId="3859997242" sldId="2147483681"/>
              <ac:spMk id="8" creationId="{00000000-0000-0000-0000-000000000000}"/>
            </ac:spMkLst>
          </pc:spChg>
          <pc:picChg chg="mod">
            <ac:chgData name="Yannick Plenevaux" userId="976a2b8a-9c0a-4be0-90e6-fd86cc1d0d8f" providerId="ADAL" clId="{6B04D523-94C0-4CAE-9E83-CDFB571925A4}" dt="2019-05-07T11:51:01.445" v="165" actId="1076"/>
            <ac:picMkLst>
              <pc:docMk/>
              <pc:sldMasterMk cId="3713428636" sldId="2147483680"/>
              <pc:sldLayoutMk cId="3859997242" sldId="2147483681"/>
              <ac:picMk id="11" creationId="{00000000-0000-0000-0000-000000000000}"/>
            </ac:picMkLst>
          </pc:picChg>
        </pc:sldLayoutChg>
      </pc:sldMasterChg>
      <pc:sldMasterChg chg="modSp">
        <pc:chgData name="Yannick Plenevaux" userId="976a2b8a-9c0a-4be0-90e6-fd86cc1d0d8f" providerId="ADAL" clId="{6B04D523-94C0-4CAE-9E83-CDFB571925A4}" dt="2019-05-07T11:50:11.660" v="164" actId="20577"/>
        <pc:sldMasterMkLst>
          <pc:docMk/>
          <pc:sldMasterMk cId="578492704" sldId="2147483687"/>
        </pc:sldMasterMkLst>
        <pc:spChg chg="mod">
          <ac:chgData name="Yannick Plenevaux" userId="976a2b8a-9c0a-4be0-90e6-fd86cc1d0d8f" providerId="ADAL" clId="{6B04D523-94C0-4CAE-9E83-CDFB571925A4}" dt="2019-05-07T11:50:11.660" v="164" actId="20577"/>
          <ac:spMkLst>
            <pc:docMk/>
            <pc:sldMasterMk cId="578492704" sldId="2147483687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9A58E-189E-4CF3-9581-6AD2B3A34AB6}" type="datetimeFigureOut">
              <a:rPr lang="en-US" smtClean="0"/>
              <a:t>2019-05-16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967E-F5CD-48DF-8FD1-313400D6C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F967E-F5CD-48DF-8FD1-313400D6CA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2589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87400" y="6091061"/>
            <a:ext cx="2743200" cy="365125"/>
          </a:xfrm>
        </p:spPr>
        <p:txBody>
          <a:bodyPr/>
          <a:lstStyle/>
          <a:p>
            <a:fld id="{125D806D-32F2-4101-81C7-805AA17F071B}" type="datetimeFigureOut">
              <a:rPr lang="fr-FR" noProof="0" smtClean="0"/>
              <a:t>16/05/2019</a:t>
            </a:fld>
            <a:endParaRPr lang="fr-F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87800" y="6091061"/>
            <a:ext cx="4114800" cy="365125"/>
          </a:xfrm>
        </p:spPr>
        <p:txBody>
          <a:bodyPr/>
          <a:lstStyle/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59800" y="6091061"/>
            <a:ext cx="2743200" cy="365125"/>
          </a:xfrm>
        </p:spPr>
        <p:txBody>
          <a:bodyPr/>
          <a:lstStyle/>
          <a:p>
            <a:fld id="{8D70AE0F-4F8C-4E63-B5C1-3ACD7FE2C1CE}" type="slidenum">
              <a:rPr lang="fr-FR" noProof="0" smtClean="0"/>
              <a:t>‹#›</a:t>
            </a:fld>
            <a:endParaRPr lang="fr-FR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04800" y="3247748"/>
            <a:ext cx="878205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8" y="4365560"/>
            <a:ext cx="329925" cy="268227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04800" y="3259585"/>
            <a:ext cx="8546757" cy="7143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&lt;&lt; Titre de la Session &gt;&gt;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4052222"/>
            <a:ext cx="4115486" cy="62667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1"/>
              <a:t>&lt;&lt; Prénom Nom &gt;&gt;</a:t>
            </a:r>
          </a:p>
          <a:p>
            <a:pPr lvl="0"/>
            <a:r>
              <a:rPr lang="fr-FR" noProof="1"/>
              <a:t>        </a:t>
            </a:r>
            <a:r>
              <a:rPr lang="fr-FR" dirty="0">
                <a:solidFill>
                  <a:schemeClr val="bg1"/>
                </a:solidFill>
              </a:rPr>
              <a:t> &lt;&lt;</a:t>
            </a:r>
            <a:r>
              <a:rPr lang="en-US" i="1" dirty="0">
                <a:solidFill>
                  <a:schemeClr val="bg1"/>
                </a:solidFill>
              </a:rPr>
              <a:t>twitter handle</a:t>
            </a:r>
            <a:r>
              <a:rPr lang="fr-FR" dirty="0">
                <a:solidFill>
                  <a:schemeClr val="bg1"/>
                </a:solidFill>
              </a:rPr>
              <a:t>&gt;&gt;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85999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103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06D-32F2-4101-81C7-805AA17F071B}" type="datetimeFigureOut">
              <a:rPr lang="en-US" smtClean="0"/>
              <a:t>2019-05-16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>
                <a:solidFill>
                  <a:schemeClr val="bg1"/>
                </a:solidFill>
                <a:latin typeface="+mn-lt"/>
              </a:rPr>
              <a:t>Merci à</a:t>
            </a:r>
            <a:r>
              <a:rPr lang="fr-BE" sz="5400" baseline="0" dirty="0">
                <a:solidFill>
                  <a:schemeClr val="bg1"/>
                </a:solidFill>
                <a:latin typeface="+mn-lt"/>
              </a:rPr>
              <a:t> nos sponsors </a:t>
            </a:r>
            <a:r>
              <a:rPr lang="fr-BE" sz="5400" dirty="0">
                <a:solidFill>
                  <a:schemeClr val="bg1"/>
                </a:solidFill>
                <a:latin typeface="+mn-lt"/>
              </a:rPr>
              <a:t>!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2" y="4425488"/>
            <a:ext cx="5852156" cy="117150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06D-32F2-4101-81C7-805AA17F071B}" type="datetimeFigureOut">
              <a:rPr lang="en-US" smtClean="0"/>
              <a:t>2019-05-16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06D-32F2-4101-81C7-805AA17F071B}" type="datetimeFigureOut">
              <a:rPr lang="en-US" smtClean="0"/>
              <a:t>2019-05-16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05" y="4670854"/>
            <a:ext cx="7252590" cy="9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8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06D-32F2-4101-81C7-805AA17F071B}" type="datetimeFigureOut">
              <a:rPr lang="en-US" smtClean="0"/>
              <a:t>2019-05-16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51" y="4923365"/>
            <a:ext cx="7902898" cy="71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806D-32F2-4101-81C7-805AA17F071B}" type="datetimeFigureOut">
              <a:rPr lang="en-US" smtClean="0"/>
              <a:t>2019-05-16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9332" y="3278365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426508" y="3564114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>
                <a:solidFill>
                  <a:schemeClr val="bg1"/>
                </a:solidFill>
                <a:latin typeface="+mn-lt"/>
              </a:rPr>
              <a:t>Merci à</a:t>
            </a:r>
            <a:r>
              <a:rPr lang="fr-BE" sz="5400" baseline="0" dirty="0">
                <a:solidFill>
                  <a:schemeClr val="bg1"/>
                </a:solidFill>
                <a:latin typeface="+mn-lt"/>
              </a:rPr>
              <a:t> notre sponsor </a:t>
            </a:r>
            <a:r>
              <a:rPr lang="fr-BE" sz="5400" dirty="0">
                <a:solidFill>
                  <a:schemeClr val="bg1"/>
                </a:solidFill>
                <a:latin typeface="+mn-lt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685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081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027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74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5300957-0450-402B-B91E-E2564BBA7BC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73469" y="530578"/>
            <a:ext cx="12018530" cy="60564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806D-32F2-4101-81C7-805AA17F071B}" type="datetimeFigureOut">
              <a:rPr lang="fr-FR" noProof="0" smtClean="0"/>
              <a:t>16/05/2019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AE0F-4F8C-4E63-B5C1-3ACD7FE2C1CE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1342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 userDrawn="1"/>
        </p:nvSpPr>
        <p:spPr>
          <a:xfrm>
            <a:off x="838200" y="6356350"/>
            <a:ext cx="2160373" cy="365125"/>
          </a:xfrm>
          <a:prstGeom prst="rect">
            <a:avLst/>
          </a:prstGeom>
          <a:solidFill>
            <a:srgbClr val="7FBA00"/>
          </a:solidFill>
        </p:spPr>
        <p:txBody>
          <a:bodyPr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1200" b="0" noProof="0" dirty="0">
                <a:solidFill>
                  <a:schemeClr val="bg1"/>
                </a:solidFill>
                <a:latin typeface="+mn-lt"/>
              </a:rPr>
              <a:t>aOS Luxembourg</a:t>
            </a:r>
            <a:endParaRPr lang="fr-FR" sz="1200" b="0" baseline="0" noProof="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fr-FR" sz="1200" b="0" baseline="0" noProof="0" dirty="0">
                <a:solidFill>
                  <a:schemeClr val="bg1"/>
                </a:solidFill>
                <a:latin typeface="+mn-lt"/>
              </a:rPr>
              <a:t>16 mai 2019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5D18-4F8B-4C70-BFDD-9FD806C401E9}" type="slidenum">
              <a:rPr lang="fr-FR" noProof="0" smtClean="0"/>
              <a:t>‹#›</a:t>
            </a:fld>
            <a:endParaRPr lang="fr-FR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73" y="365125"/>
            <a:ext cx="1344827" cy="13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developer.microsoft.com/en-us/graph/graph-explorer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hyperlink" Target="https://docs.microsoft.com/en-us/graph/permissions-referenc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microsoftonline.com/common/oauth2/v2.0/token" TargetMode="External"/><Relationship Id="rId2" Type="http://schemas.openxmlformats.org/officeDocument/2006/relationships/hyperlink" Target="https://login.microsoftonline.com/common/oauth2/v2.0/authorize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ad.portal.azure.com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mailto:yannick.plenevaux@pvx-solutions.com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ypcode.wordpress.com/" TargetMode="External"/><Relationship Id="rId4" Type="http://schemas.openxmlformats.org/officeDocument/2006/relationships/hyperlink" Target="https://twitter.com/yp_code" TargetMode="External"/><Relationship Id="rId9" Type="http://schemas.openxmlformats.org/officeDocument/2006/relationships/hyperlink" Target="http://www.pvx-solution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34.pn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5.svg"/><Relationship Id="rId39" Type="http://schemas.openxmlformats.org/officeDocument/2006/relationships/image" Target="../media/image49.png"/><Relationship Id="rId21" Type="http://schemas.openxmlformats.org/officeDocument/2006/relationships/image" Target="../media/image30.png"/><Relationship Id="rId34" Type="http://schemas.openxmlformats.org/officeDocument/2006/relationships/image" Target="../media/image44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3.png"/><Relationship Id="rId38" Type="http://schemas.openxmlformats.org/officeDocument/2006/relationships/image" Target="../media/image48.svg"/><Relationship Id="rId2" Type="http://schemas.openxmlformats.org/officeDocument/2006/relationships/image" Target="../media/image36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33.svg"/><Relationship Id="rId32" Type="http://schemas.openxmlformats.org/officeDocument/2006/relationships/image" Target="../media/image42.png"/><Relationship Id="rId37" Type="http://schemas.openxmlformats.org/officeDocument/2006/relationships/image" Target="../media/image47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8.png"/><Relationship Id="rId36" Type="http://schemas.openxmlformats.org/officeDocument/2006/relationships/image" Target="../media/image46.jpe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31" Type="http://schemas.openxmlformats.org/officeDocument/2006/relationships/image" Target="../media/image41.pn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7.sv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microsoft.com/v1.0/me/events?$filter=start/dateTime%20gt%20&#8216;2019-05-16T00:00:00&#8217;&amp;$orderby=start&amp;$top=3" TargetMode="External"/><Relationship Id="rId2" Type="http://schemas.openxmlformats.org/officeDocument/2006/relationships/hyperlink" Target="https://graph.microsoft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raph.microsoft.com/v1.0/me/drive/root/childr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developer.microsoft.com/en-us/graph/get-starte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dirty="0" err="1"/>
              <a:t>Unchain</a:t>
            </a:r>
            <a:r>
              <a:rPr lang="fr-FR" sz="3000" dirty="0"/>
              <a:t> </a:t>
            </a:r>
            <a:r>
              <a:rPr lang="fr-FR" sz="3000" dirty="0" err="1"/>
              <a:t>your</a:t>
            </a:r>
            <a:r>
              <a:rPr lang="fr-FR" sz="3000" dirty="0"/>
              <a:t> </a:t>
            </a:r>
            <a:r>
              <a:rPr lang="fr-FR" sz="3000" dirty="0" err="1"/>
              <a:t>app’s</a:t>
            </a:r>
            <a:r>
              <a:rPr lang="fr-FR" sz="3000" dirty="0"/>
              <a:t> </a:t>
            </a:r>
            <a:r>
              <a:rPr lang="fr-FR" sz="3000" dirty="0" err="1"/>
              <a:t>capabilities</a:t>
            </a:r>
            <a:r>
              <a:rPr lang="fr-FR" sz="3000" dirty="0"/>
              <a:t> </a:t>
            </a:r>
            <a:r>
              <a:rPr lang="fr-FR" sz="3000" dirty="0" err="1"/>
              <a:t>with</a:t>
            </a:r>
            <a:r>
              <a:rPr lang="fr-FR" sz="3000" dirty="0"/>
              <a:t> Microsoft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87899"/>
            <a:ext cx="4115486" cy="608798"/>
          </a:xfrm>
        </p:spPr>
        <p:txBody>
          <a:bodyPr/>
          <a:lstStyle/>
          <a:p>
            <a:r>
              <a:rPr lang="fr-FR" sz="2400" dirty="0"/>
              <a:t>Yannick Plenevaux</a:t>
            </a:r>
          </a:p>
          <a:p>
            <a:r>
              <a:rPr lang="fr-FR" sz="2200" dirty="0"/>
              <a:t>       </a:t>
            </a:r>
            <a:r>
              <a:rPr lang="fr-FR" sz="2200" dirty="0" err="1"/>
              <a:t>yp_code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3164923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668B-C637-46C8-8866-1CEDDC48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The Graph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5B71-B06B-4023-B94A-B79DCD73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the Microsoft Graph API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a playground context (read-only)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With your tenant</a:t>
            </a:r>
            <a:br>
              <a:rPr lang="en-US" dirty="0"/>
            </a:br>
            <a:r>
              <a:rPr lang="en-US" dirty="0"/>
              <a:t>real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https://developer.microsoft.com/en-us/graph/graph-explorer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3AD4-1DF6-4EE1-A8E6-185F4657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86" y="2765881"/>
            <a:ext cx="6803161" cy="26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236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EB9C-E1FB-4266-B883-9C753E9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The Graph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71AA-BE2F-44A6-B380-ADB4C8C84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1924" y="3429001"/>
            <a:ext cx="8114553" cy="7306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8969579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4621-5FFB-44B7-B775-E4F969C3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Security: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C0F60-F466-430B-B197-7A01D811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Permissions have to be granted to the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Delegated permissions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The application performs the actions on behalf of a signed-in user.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“Effective permission” is the least privileged permission between the delegated permission and the real privilege of the user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Wingdings" panose="05000000000000000000" pitchFamily="2" charset="2"/>
              </a:rPr>
              <a:t>Application permissions (app-only)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Not signed-in user (background job, automated tasks, …)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Consent has to be given to the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Delegated permissions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The current user gives consent to the requested permissions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Administrators can give consent for all users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Some permissions require an administrator to give consent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Application permissions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Only administrators can give consent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https://docs.microsoft.com/en-us/graph/permissions-reference</a:t>
            </a:r>
            <a:endParaRPr lang="en-US" dirty="0"/>
          </a:p>
          <a:p>
            <a:endParaRPr lang="en-US" dirty="0"/>
          </a:p>
        </p:txBody>
      </p:sp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9386D6C4-8290-452A-BD59-B010EBAD4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437" y="2120841"/>
            <a:ext cx="647226" cy="647226"/>
          </a:xfrm>
          <a:prstGeom prst="rect">
            <a:avLst/>
          </a:prstGeom>
        </p:spPr>
      </p:pic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C0DE44DF-9D90-43E6-BCD2-58103641C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104" y="2971441"/>
            <a:ext cx="553156" cy="553156"/>
          </a:xfrm>
          <a:prstGeom prst="rect">
            <a:avLst/>
          </a:prstGeom>
        </p:spPr>
      </p:pic>
      <p:pic>
        <p:nvPicPr>
          <p:cNvPr id="9" name="Graphic 8" descr="Thumbs up sign">
            <a:extLst>
              <a:ext uri="{FF2B5EF4-FFF2-40B4-BE49-F238E27FC236}">
                <a16:creationId xmlns:a16="http://schemas.microsoft.com/office/drawing/2014/main" id="{C0AED7B5-A8C6-4434-8E41-E6DD2ADA1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472" y="4386917"/>
            <a:ext cx="553156" cy="553156"/>
          </a:xfrm>
          <a:prstGeom prst="rect">
            <a:avLst/>
          </a:prstGeom>
        </p:spPr>
      </p:pic>
      <p:pic>
        <p:nvPicPr>
          <p:cNvPr id="11" name="Graphic 10" descr="Police">
            <a:extLst>
              <a:ext uri="{FF2B5EF4-FFF2-40B4-BE49-F238E27FC236}">
                <a16:creationId xmlns:a16="http://schemas.microsoft.com/office/drawing/2014/main" id="{F47318E6-08F5-49C8-A6F4-3C820EAC2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034" y="5284119"/>
            <a:ext cx="647226" cy="64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69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A120-E43F-4EEC-9F6E-3526948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Security: Authorization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F4C0-784C-40C5-8633-F18B3B6C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3" y="1863231"/>
            <a:ext cx="6477621" cy="402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Azure AD protected Web API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8D447F-5171-4E4A-8428-ABD92424B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10870"/>
              </p:ext>
            </p:extLst>
          </p:nvPr>
        </p:nvGraphicFramePr>
        <p:xfrm>
          <a:off x="395953" y="2291927"/>
          <a:ext cx="62459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594">
                  <a:extLst>
                    <a:ext uri="{9D8B030D-6E8A-4147-A177-3AD203B41FA5}">
                      <a16:colId xmlns:a16="http://schemas.microsoft.com/office/drawing/2014/main" val="2122848302"/>
                    </a:ext>
                  </a:extLst>
                </a:gridCol>
                <a:gridCol w="3672348">
                  <a:extLst>
                    <a:ext uri="{9D8B030D-6E8A-4147-A177-3AD203B41FA5}">
                      <a16:colId xmlns:a16="http://schemas.microsoft.com/office/drawing/2014/main" val="920804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Authorization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OpenID Connect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Web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35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OAuth 2.0 Implicit Grant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Client-side applications (JS)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7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OAuth 2.0 Auth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Native (Desktop, Mobile)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0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OAuth 2.0 on-behalf-of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Web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14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OAuth 2.0 Client Credentials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App-only (Background jobs,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8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1625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95B56D-731F-4543-8C8D-9B8B828AD044}"/>
              </a:ext>
            </a:extLst>
          </p:cNvPr>
          <p:cNvSpPr txBox="1">
            <a:spLocks/>
          </p:cNvSpPr>
          <p:nvPr/>
        </p:nvSpPr>
        <p:spPr>
          <a:xfrm>
            <a:off x="6400675" y="1863231"/>
            <a:ext cx="5614219" cy="225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authorization endpoints :</a:t>
            </a:r>
          </a:p>
          <a:p>
            <a:pPr marL="457200" lvl="1" indent="0">
              <a:buNone/>
            </a:pPr>
            <a:r>
              <a:rPr lang="en-US" sz="1600" dirty="0"/>
              <a:t>https://login.microsoftonline.com/common/oauth2/v2.0</a:t>
            </a:r>
          </a:p>
          <a:p>
            <a:pPr lvl="1"/>
            <a:r>
              <a:rPr lang="en-US" sz="1600" dirty="0">
                <a:hlinkClick r:id="rId2"/>
              </a:rPr>
              <a:t>/authorize</a:t>
            </a:r>
            <a:r>
              <a:rPr lang="en-US" sz="1600" dirty="0"/>
              <a:t>   (Sign-in)</a:t>
            </a:r>
          </a:p>
          <a:p>
            <a:pPr lvl="1"/>
            <a:r>
              <a:rPr lang="en-US" sz="1600" dirty="0">
                <a:hlinkClick r:id="rId3"/>
              </a:rPr>
              <a:t>/token</a:t>
            </a:r>
            <a:r>
              <a:rPr lang="en-US" sz="1600" dirty="0"/>
              <a:t>    (Get access token)</a:t>
            </a:r>
            <a:endParaRPr lang="en-US" dirty="0"/>
          </a:p>
          <a:p>
            <a:pPr lvl="2">
              <a:buFont typeface="Wingdings" panose="05000000000000000000" pitchFamily="2" charset="2"/>
              <a:buChar char="è"/>
            </a:pPr>
            <a:r>
              <a:rPr lang="en-US" dirty="0"/>
              <a:t>Pass the access token in each Graph HTTP call headers</a:t>
            </a:r>
            <a:br>
              <a:rPr lang="en-US" dirty="0"/>
            </a:br>
            <a:r>
              <a:rPr lang="en-US" b="1" i="1" dirty="0"/>
              <a:t>Authorization: Bearer &lt;access token&gt;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B9E1CB-1BE8-462F-87B0-38B07B09C77B}"/>
              </a:ext>
            </a:extLst>
          </p:cNvPr>
          <p:cNvSpPr txBox="1">
            <a:spLocks/>
          </p:cNvSpPr>
          <p:nvPr/>
        </p:nvSpPr>
        <p:spPr>
          <a:xfrm>
            <a:off x="552028" y="5385031"/>
            <a:ext cx="10334145" cy="885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authorization flows are mostly handled by the available client APIs 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not, it can be implemented in any technology with HTTP capabilities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A091FB-4B2E-4611-BD94-958F5C69BFFA}"/>
              </a:ext>
            </a:extLst>
          </p:cNvPr>
          <p:cNvSpPr/>
          <p:nvPr/>
        </p:nvSpPr>
        <p:spPr>
          <a:xfrm>
            <a:off x="9645997" y="2187912"/>
            <a:ext cx="1155700" cy="508758"/>
          </a:xfrm>
          <a:prstGeom prst="ellipse">
            <a:avLst/>
          </a:prstGeom>
          <a:noFill/>
          <a:ln w="28575">
            <a:solidFill>
              <a:srgbClr val="F250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3072D2-CCC5-4752-9133-E6EBE4B479EC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>
            <a:off x="10223847" y="2696670"/>
            <a:ext cx="0" cy="1546022"/>
          </a:xfrm>
          <a:prstGeom prst="straightConnector1">
            <a:avLst/>
          </a:prstGeom>
          <a:ln w="28575">
            <a:solidFill>
              <a:srgbClr val="F25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9AFD3C-C46F-47A8-BD96-63B7DC472156}"/>
              </a:ext>
            </a:extLst>
          </p:cNvPr>
          <p:cNvSpPr txBox="1"/>
          <p:nvPr/>
        </p:nvSpPr>
        <p:spPr>
          <a:xfrm>
            <a:off x="8581346" y="4242692"/>
            <a:ext cx="3285002" cy="738664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common </a:t>
            </a:r>
            <a:r>
              <a:rPr lang="en-US" sz="1400" dirty="0">
                <a:solidFill>
                  <a:srgbClr val="FF0000"/>
                </a:solidFill>
              </a:rPr>
              <a:t>can be replaced by the </a:t>
            </a:r>
            <a:r>
              <a:rPr lang="en-US" sz="1400" b="1" dirty="0">
                <a:solidFill>
                  <a:srgbClr val="FF0000"/>
                </a:solidFill>
              </a:rPr>
              <a:t>tenant 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to target a specific tenant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(e.g. contoso.onmicrosoft.com)</a:t>
            </a:r>
          </a:p>
        </p:txBody>
      </p:sp>
    </p:spTree>
    <p:extLst>
      <p:ext uri="{BB962C8B-B14F-4D97-AF65-F5344CB8AC3E}">
        <p14:creationId xmlns:p14="http://schemas.microsoft.com/office/powerpoint/2010/main" val="1218426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A120-E43F-4EEC-9F6E-3526948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52" y="2357554"/>
            <a:ext cx="3159420" cy="1887187"/>
          </a:xfrm>
        </p:spPr>
        <p:txBody>
          <a:bodyPr>
            <a:normAutofit/>
          </a:bodyPr>
          <a:lstStyle/>
          <a:p>
            <a:r>
              <a:rPr lang="en-US" sz="3000" dirty="0"/>
              <a:t>Authorization flow</a:t>
            </a:r>
            <a:br>
              <a:rPr lang="en-US" sz="3000" dirty="0"/>
            </a:br>
            <a:r>
              <a:rPr lang="en-US" sz="3000" dirty="0"/>
              <a:t>Web app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F87971-306F-4BE6-A3F6-A2475474D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97" y="813335"/>
            <a:ext cx="6427450" cy="7448550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14E372-04A3-42E3-9FC0-AE482AC3858B}"/>
              </a:ext>
            </a:extLst>
          </p:cNvPr>
          <p:cNvCxnSpPr>
            <a:cxnSpLocks/>
          </p:cNvCxnSpPr>
          <p:nvPr/>
        </p:nvCxnSpPr>
        <p:spPr>
          <a:xfrm flipH="1">
            <a:off x="4160520" y="6477647"/>
            <a:ext cx="1129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13B97C-53D7-49EB-A9DE-0BF822397C17}"/>
              </a:ext>
            </a:extLst>
          </p:cNvPr>
          <p:cNvSpPr txBox="1"/>
          <p:nvPr/>
        </p:nvSpPr>
        <p:spPr>
          <a:xfrm>
            <a:off x="3030444" y="6094691"/>
            <a:ext cx="2113793" cy="264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Data from API forwarded to 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0B5157-CC3F-4A66-B9A4-012DBC43298F}"/>
              </a:ext>
            </a:extLst>
          </p:cNvPr>
          <p:cNvSpPr txBox="1"/>
          <p:nvPr/>
        </p:nvSpPr>
        <p:spPr>
          <a:xfrm>
            <a:off x="8656837" y="1622633"/>
            <a:ext cx="1751797" cy="37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Graph</a:t>
            </a:r>
          </a:p>
        </p:txBody>
      </p:sp>
    </p:spTree>
    <p:extLst>
      <p:ext uri="{BB962C8B-B14F-4D97-AF65-F5344CB8AC3E}">
        <p14:creationId xmlns:p14="http://schemas.microsoft.com/office/powerpoint/2010/main" val="3634316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A120-E43F-4EEC-9F6E-3526948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617"/>
            <a:ext cx="3467427" cy="1887187"/>
          </a:xfrm>
        </p:spPr>
        <p:txBody>
          <a:bodyPr>
            <a:normAutofit/>
          </a:bodyPr>
          <a:lstStyle/>
          <a:p>
            <a:r>
              <a:rPr lang="en-US" sz="3000" dirty="0"/>
              <a:t>Authorization flow</a:t>
            </a:r>
            <a:br>
              <a:rPr lang="en-US" sz="3000" dirty="0"/>
            </a:br>
            <a:r>
              <a:rPr lang="en-US" sz="3000" dirty="0"/>
              <a:t>Mobile/Desktop app</a:t>
            </a:r>
          </a:p>
        </p:txBody>
      </p:sp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65264927-F3CC-435E-A5BD-1E83499D8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221" y="399627"/>
            <a:ext cx="6811326" cy="6058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4C1C7C-7994-4FE3-980A-9B7878423A3A}"/>
              </a:ext>
            </a:extLst>
          </p:cNvPr>
          <p:cNvSpPr txBox="1"/>
          <p:nvPr/>
        </p:nvSpPr>
        <p:spPr>
          <a:xfrm>
            <a:off x="8626697" y="1209089"/>
            <a:ext cx="1751797" cy="37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Graph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9A2613-2768-4617-A8B2-EF6E0BB381A3}"/>
              </a:ext>
            </a:extLst>
          </p:cNvPr>
          <p:cNvSpPr/>
          <p:nvPr/>
        </p:nvSpPr>
        <p:spPr>
          <a:xfrm>
            <a:off x="5912419" y="5016971"/>
            <a:ext cx="947737" cy="319088"/>
          </a:xfrm>
          <a:prstGeom prst="ellipse">
            <a:avLst/>
          </a:prstGeom>
          <a:noFill/>
          <a:ln w="38100">
            <a:solidFill>
              <a:srgbClr val="F2502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549A23-5917-425A-9A1B-54A69A57BCA0}"/>
              </a:ext>
            </a:extLst>
          </p:cNvPr>
          <p:cNvSpPr txBox="1"/>
          <p:nvPr/>
        </p:nvSpPr>
        <p:spPr>
          <a:xfrm>
            <a:off x="6807768" y="48071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hour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9565D-50EB-470B-A6DB-19865A5342D5}"/>
              </a:ext>
            </a:extLst>
          </p:cNvPr>
          <p:cNvSpPr txBox="1"/>
          <p:nvPr/>
        </p:nvSpPr>
        <p:spPr>
          <a:xfrm>
            <a:off x="9963911" y="4665776"/>
            <a:ext cx="189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Token expires </a:t>
            </a:r>
          </a:p>
          <a:p>
            <a:pPr algn="ctr"/>
            <a:r>
              <a:rPr lang="en-US" sz="1400" dirty="0"/>
              <a:t>after </a:t>
            </a:r>
            <a:r>
              <a:rPr lang="en-US" sz="1400" b="1" dirty="0"/>
              <a:t>1 hour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F3D0E-1726-4D28-93B6-DFEBF7C10090}"/>
              </a:ext>
            </a:extLst>
          </p:cNvPr>
          <p:cNvSpPr txBox="1"/>
          <p:nvPr/>
        </p:nvSpPr>
        <p:spPr>
          <a:xfrm>
            <a:off x="9543293" y="5593257"/>
            <a:ext cx="2575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Refresh token expires </a:t>
            </a:r>
          </a:p>
          <a:p>
            <a:pPr algn="ctr"/>
            <a:r>
              <a:rPr lang="en-US" sz="1400" dirty="0"/>
              <a:t>after </a:t>
            </a:r>
            <a:r>
              <a:rPr lang="en-US" sz="1400" b="1" dirty="0"/>
              <a:t>14 days </a:t>
            </a:r>
          </a:p>
          <a:p>
            <a:pPr algn="ctr"/>
            <a:r>
              <a:rPr lang="en-US" sz="1400" dirty="0"/>
              <a:t>renewable </a:t>
            </a:r>
            <a:r>
              <a:rPr lang="en-US" sz="1400" u="sng" dirty="0"/>
              <a:t>up to total 90 days</a:t>
            </a:r>
          </a:p>
        </p:txBody>
      </p:sp>
    </p:spTree>
    <p:extLst>
      <p:ext uri="{BB962C8B-B14F-4D97-AF65-F5344CB8AC3E}">
        <p14:creationId xmlns:p14="http://schemas.microsoft.com/office/powerpoint/2010/main" val="13293626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 animBg="1"/>
      <p:bldP spid="4" grpId="0"/>
      <p:bldP spid="5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A120-E43F-4EEC-9F6E-3526948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Create your app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F4C0-784C-40C5-8633-F18B3B6C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order to access graph from an application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Setup </a:t>
            </a:r>
            <a:r>
              <a:rPr lang="en-US" sz="1600" dirty="0"/>
              <a:t>(by Azure AD administrator)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Need to register the app in Azure AD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https://aad.portal.azure.com</a:t>
            </a:r>
            <a:r>
              <a:rPr lang="en-US" dirty="0">
                <a:sym typeface="Wingdings" panose="05000000000000000000" pitchFamily="2" charset="2"/>
              </a:rPr>
              <a:t>  App registrations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For Web applications </a:t>
            </a:r>
            <a:r>
              <a:rPr lang="en-US" dirty="0">
                <a:sym typeface="Wingdings" panose="05000000000000000000" pitchFamily="2" charset="2"/>
              </a:rPr>
              <a:t> Need Redirect URI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Need to request the appropriate permissions for the app to </a:t>
            </a:r>
            <a:r>
              <a:rPr lang="en-US"/>
              <a:t>work properly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At runtime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The user signs in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At first sign-in, the user must give consent to the permissions requested by the application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dirty="0"/>
              <a:t>Administrators can give consent for all users (can also be done from AAD portal)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/>
              <a:t>No “sign-in” in app-only context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Get Access Token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Call the Microsoft Graph endpoint with the </a:t>
            </a:r>
            <a:r>
              <a:rPr lang="en-US" b="1" dirty="0"/>
              <a:t>Authorization</a:t>
            </a:r>
            <a:r>
              <a:rPr lang="en-US" dirty="0"/>
              <a:t> header </a:t>
            </a:r>
            <a:br>
              <a:rPr lang="en-US" dirty="0"/>
            </a:br>
            <a:r>
              <a:rPr lang="en-US" dirty="0"/>
              <a:t>set to </a:t>
            </a:r>
            <a:r>
              <a:rPr lang="en-US" b="1" dirty="0"/>
              <a:t>Bearer &lt;</a:t>
            </a:r>
            <a:r>
              <a:rPr lang="en-US" b="1" dirty="0" err="1"/>
              <a:t>access_token</a:t>
            </a:r>
            <a:r>
              <a:rPr lang="en-US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09191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89F8-37CF-4D2D-99D1-0B9483A7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Create your app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6287-BFA7-41DA-B034-616FA6DBB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1924" y="3429001"/>
            <a:ext cx="8114553" cy="7306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1023749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2C8-FE33-4EC0-90D2-C3599E94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Microsoft Graph in </a:t>
            </a:r>
            <a:r>
              <a:rPr lang="en-US" dirty="0" err="1"/>
              <a:t>SPFx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E623-51CE-40DA-BD06-4E8D3E9F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SPFx</a:t>
            </a:r>
            <a:r>
              <a:rPr lang="en-US" dirty="0"/>
              <a:t> v1.6  </a:t>
            </a:r>
            <a:r>
              <a:rPr lang="en-US" sz="1400" dirty="0"/>
              <a:t>(Aug. 2018)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Call to AAD registered app natively supported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Dedicated feature support for Microsoft Graph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in any app using MS 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appropriate permissions needs to be requested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permissions must be granted by a SharePoint global administrator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No need to access Azure AD portal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SPFx</a:t>
            </a:r>
            <a:r>
              <a:rPr lang="en-US" dirty="0"/>
              <a:t> integrated library to automatically handle the access token internal plumbing</a:t>
            </a:r>
          </a:p>
        </p:txBody>
      </p:sp>
    </p:spTree>
    <p:extLst>
      <p:ext uri="{BB962C8B-B14F-4D97-AF65-F5344CB8AC3E}">
        <p14:creationId xmlns:p14="http://schemas.microsoft.com/office/powerpoint/2010/main" val="1426191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16F1A-AFA4-4100-87FB-575CA269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Microsoft Graph in </a:t>
            </a:r>
            <a:r>
              <a:rPr lang="en-US" dirty="0" err="1"/>
              <a:t>SPFx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F3B8-4282-4065-8244-28EEB23DF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1924" y="3429001"/>
            <a:ext cx="8114553" cy="7306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13668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81BA355-3913-496F-B967-44A2B8871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56" y="727231"/>
            <a:ext cx="2530015" cy="2530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8E7D1AB-2AD6-4179-BB98-8CAC3146254F}"/>
              </a:ext>
            </a:extLst>
          </p:cNvPr>
          <p:cNvSpPr txBox="1">
            <a:spLocks/>
          </p:cNvSpPr>
          <p:nvPr/>
        </p:nvSpPr>
        <p:spPr>
          <a:xfrm>
            <a:off x="3511415" y="655709"/>
            <a:ext cx="5926012" cy="315884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900" dirty="0"/>
              <a:t>Yannick Plenevaux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SharePoint &amp; Office 365 Architect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MCSD App Builder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@</a:t>
            </a:r>
            <a:r>
              <a:rPr lang="en-US" sz="3300" dirty="0"/>
              <a:t>  </a:t>
            </a:r>
            <a:r>
              <a:rPr lang="en-US" sz="2600" dirty="0">
                <a:hlinkClick r:id="rId3"/>
              </a:rPr>
              <a:t>yannick.plenevaux@pvx-solutions.com</a:t>
            </a:r>
            <a:endParaRPr lang="en-US" sz="2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      </a:t>
            </a:r>
            <a:r>
              <a:rPr lang="en-US" sz="2900" dirty="0">
                <a:hlinkClick r:id="rId4"/>
              </a:rPr>
              <a:t>@</a:t>
            </a:r>
            <a:r>
              <a:rPr lang="en-US" sz="2900" dirty="0" err="1">
                <a:hlinkClick r:id="rId4"/>
              </a:rPr>
              <a:t>yp_code</a:t>
            </a:r>
            <a:r>
              <a:rPr lang="en-US" sz="2900" dirty="0">
                <a:hlinkClick r:id="rId4"/>
              </a:rPr>
              <a:t>   </a:t>
            </a:r>
            <a:endParaRPr lang="en-US" sz="2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900" dirty="0"/>
              <a:t>          </a:t>
            </a:r>
            <a:r>
              <a:rPr lang="en-US" sz="2900" dirty="0">
                <a:hlinkClick r:id="rId5"/>
              </a:rPr>
              <a:t>https://ypcode.wordpress.com</a:t>
            </a:r>
            <a:endParaRPr lang="en-US" sz="2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AE0810-D66F-473A-8A5B-3FF60A065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580107" y="2769760"/>
            <a:ext cx="487486" cy="487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DB171-AF16-40B4-AE02-66CA8283CE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15" y="3207840"/>
            <a:ext cx="556178" cy="536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7B40EC-9286-416D-A930-A888CDC5F6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64" y="4079414"/>
            <a:ext cx="3396284" cy="20513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27CDFE-78C3-4101-9C1C-A12044C88375}"/>
              </a:ext>
            </a:extLst>
          </p:cNvPr>
          <p:cNvSpPr txBox="1"/>
          <p:nvPr/>
        </p:nvSpPr>
        <p:spPr>
          <a:xfrm>
            <a:off x="4712085" y="4542092"/>
            <a:ext cx="521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Founder of PVX Solutions</a:t>
            </a:r>
          </a:p>
          <a:p>
            <a:r>
              <a:rPr lang="en-US" sz="2400" dirty="0">
                <a:hlinkClick r:id="rId9"/>
              </a:rPr>
              <a:t>https://www.pvx-solutions.com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93999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2C8-FE33-4EC0-90D2-C3599E94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en-US" dirty="0"/>
              <a:t>Microsoft Graph in </a:t>
            </a:r>
            <a:r>
              <a:rPr lang="en-US" dirty="0" err="1"/>
              <a:t>SPFx</a:t>
            </a:r>
            <a:r>
              <a:rPr lang="en-US" dirty="0"/>
              <a:t>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E623-51CE-40DA-BD06-4E8D3E9F4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91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Leverage your corporate data using Microsoft 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your SharePoint customizations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 your custom Microsoft Teams Tabs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Soon in your Office add-ins ! ( Word, Excel, PowerPoint, Outlook)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Public announcements are expected at SPC this month !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B1C7A-6ABE-48E7-A30C-F704AF8F2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632" y="3950949"/>
            <a:ext cx="1057805" cy="920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4FB26-BD63-4687-BD96-89A505FE1A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45" y="4002425"/>
            <a:ext cx="1060735" cy="92008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5725C0A2-BC77-4B98-8BD2-7F48A2CB3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140" y="4002425"/>
            <a:ext cx="1063664" cy="92008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DDF6926-86FD-4696-B9EA-527AFD5D53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33" y="3876425"/>
            <a:ext cx="1057805" cy="1046084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E853D5F-17A8-4ECF-976B-E3DF4635B0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133" y="3915520"/>
            <a:ext cx="1057805" cy="964038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541A8C9-5A33-4294-A0D9-4506BF5AA7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86" y="3950949"/>
            <a:ext cx="1057805" cy="920085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E8F0E95-58C5-421A-B79C-7C0FC9C816F0}"/>
              </a:ext>
            </a:extLst>
          </p:cNvPr>
          <p:cNvSpPr txBox="1">
            <a:spLocks/>
          </p:cNvSpPr>
          <p:nvPr/>
        </p:nvSpPr>
        <p:spPr>
          <a:xfrm>
            <a:off x="148098" y="5372823"/>
            <a:ext cx="11010900" cy="680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000" dirty="0"/>
              <a:t>Using </a:t>
            </a:r>
            <a:r>
              <a:rPr lang="en-US" sz="3000" b="1" u="sng" dirty="0"/>
              <a:t>ONE Framework </a:t>
            </a:r>
            <a:r>
              <a:rPr lang="en-US" sz="3000" dirty="0"/>
              <a:t>and even </a:t>
            </a:r>
            <a:r>
              <a:rPr lang="en-US" sz="3000" b="1" u="sng" dirty="0"/>
              <a:t>ONE codebase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127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CA7-9C90-4471-AB50-B76089E8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 err="1"/>
              <a:t>Unchain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app’s</a:t>
            </a:r>
            <a:r>
              <a:rPr lang="fr-FR" dirty="0"/>
              <a:t> </a:t>
            </a:r>
            <a:r>
              <a:rPr lang="fr-FR" dirty="0" err="1"/>
              <a:t>capabilities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Microsoft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8D93-7079-4EBB-BB93-3A7FEF279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1924" y="3429001"/>
            <a:ext cx="8114553" cy="73062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045210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1" y="5845563"/>
            <a:ext cx="4115157" cy="7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6132085"/>
            <a:ext cx="329925" cy="268227"/>
          </a:xfrm>
          <a:prstGeom prst="rect">
            <a:avLst/>
          </a:prstGeom>
        </p:spPr>
      </p:pic>
      <p:pic>
        <p:nvPicPr>
          <p:cNvPr id="1026" name="Picture 2" descr="https://cdn.evbuc.com/eventlogos/161379741/8867.microsoft5f00logo2d00for2d00scree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72" y="3335664"/>
            <a:ext cx="5959366" cy="13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7521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9C3F3BCF-BD4A-46C4-ACCF-18B6326C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6FF4D92-8BD0-42FD-840A-995527B4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Corporate</a:t>
            </a:r>
            <a:r>
              <a:rPr lang="fr-FR" dirty="0"/>
              <a:t>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The Microsoft Graph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The Graph Explorer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Security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Permissions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 err="1"/>
              <a:t>Authorization</a:t>
            </a:r>
            <a:r>
              <a:rPr lang="fr-FR" dirty="0"/>
              <a:t> Flow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app 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Microsoft Graph in </a:t>
            </a:r>
            <a:r>
              <a:rPr lang="en-US" dirty="0" err="1"/>
              <a:t>SPFx</a:t>
            </a:r>
            <a:r>
              <a:rPr lang="en-US" dirty="0"/>
              <a:t>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Q&amp;A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4546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0070D8-FEC6-4A63-9B37-A57AF9F1D4F7}"/>
              </a:ext>
            </a:extLst>
          </p:cNvPr>
          <p:cNvCxnSpPr>
            <a:cxnSpLocks/>
            <a:stCxn id="39" idx="5"/>
            <a:endCxn id="12" idx="2"/>
          </p:cNvCxnSpPr>
          <p:nvPr/>
        </p:nvCxnSpPr>
        <p:spPr>
          <a:xfrm>
            <a:off x="5277422" y="1871819"/>
            <a:ext cx="3910996" cy="218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72DAEA-34AB-48E9-A4D0-94B70020CFF5}"/>
              </a:ext>
            </a:extLst>
          </p:cNvPr>
          <p:cNvCxnSpPr>
            <a:cxnSpLocks/>
            <a:stCxn id="12" idx="2"/>
            <a:endCxn id="24" idx="6"/>
          </p:cNvCxnSpPr>
          <p:nvPr/>
        </p:nvCxnSpPr>
        <p:spPr>
          <a:xfrm flipH="1">
            <a:off x="2113142" y="4053997"/>
            <a:ext cx="7075276" cy="150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3F1561-716F-47D3-B7A8-45E592FB7E64}"/>
              </a:ext>
            </a:extLst>
          </p:cNvPr>
          <p:cNvCxnSpPr>
            <a:cxnSpLocks/>
            <a:stCxn id="21" idx="2"/>
            <a:endCxn id="9" idx="5"/>
          </p:cNvCxnSpPr>
          <p:nvPr/>
        </p:nvCxnSpPr>
        <p:spPr>
          <a:xfrm flipH="1">
            <a:off x="4340652" y="5389941"/>
            <a:ext cx="4839619" cy="1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5">
            <a:extLst>
              <a:ext uri="{FF2B5EF4-FFF2-40B4-BE49-F238E27FC236}">
                <a16:creationId xmlns:a16="http://schemas.microsoft.com/office/drawing/2014/main" id="{0AC771F1-0FC1-4E7D-9478-6E3D1D53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 err="1"/>
              <a:t>Corporate</a:t>
            </a:r>
            <a:r>
              <a:rPr lang="fr-FR" dirty="0"/>
              <a:t>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4E5E6-0365-4685-8EF4-2101EBE50B13}"/>
              </a:ext>
            </a:extLst>
          </p:cNvPr>
          <p:cNvSpPr/>
          <p:nvPr/>
        </p:nvSpPr>
        <p:spPr>
          <a:xfrm>
            <a:off x="6961716" y="3268939"/>
            <a:ext cx="849186" cy="815335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7" name="Content Placeholder 4" descr="User">
            <a:extLst>
              <a:ext uri="{FF2B5EF4-FFF2-40B4-BE49-F238E27FC236}">
                <a16:creationId xmlns:a16="http://schemas.microsoft.com/office/drawing/2014/main" id="{EB409251-8380-418F-9CE0-10AF9867C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7677" y="3329745"/>
            <a:ext cx="637263" cy="6372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DE7343-F4D9-48D0-A6D8-252F442A63A3}"/>
              </a:ext>
            </a:extLst>
          </p:cNvPr>
          <p:cNvSpPr txBox="1"/>
          <p:nvPr/>
        </p:nvSpPr>
        <p:spPr>
          <a:xfrm>
            <a:off x="7147344" y="4087444"/>
            <a:ext cx="47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FD1EC3-3A1B-4864-A8FF-9EE7F2370254}"/>
              </a:ext>
            </a:extLst>
          </p:cNvPr>
          <p:cNvSpPr/>
          <p:nvPr/>
        </p:nvSpPr>
        <p:spPr>
          <a:xfrm>
            <a:off x="3830176" y="5047169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0" name="Content Placeholder 4" descr="Envelope">
            <a:extLst>
              <a:ext uri="{FF2B5EF4-FFF2-40B4-BE49-F238E27FC236}">
                <a16:creationId xmlns:a16="http://schemas.microsoft.com/office/drawing/2014/main" id="{B0D03824-5223-4FE2-9877-973595C129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4596" y="5141116"/>
            <a:ext cx="380697" cy="380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95890D-6100-493C-9A98-B29BA3A2AC5C}"/>
              </a:ext>
            </a:extLst>
          </p:cNvPr>
          <p:cNvSpPr txBox="1"/>
          <p:nvPr/>
        </p:nvSpPr>
        <p:spPr>
          <a:xfrm>
            <a:off x="3794476" y="5625881"/>
            <a:ext cx="66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E-mails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A261CD-BBD0-4699-824E-F461D815E934}"/>
              </a:ext>
            </a:extLst>
          </p:cNvPr>
          <p:cNvSpPr/>
          <p:nvPr/>
        </p:nvSpPr>
        <p:spPr>
          <a:xfrm>
            <a:off x="9188418" y="3764641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3" name="Content Placeholder 4" descr="Flip calendar">
            <a:extLst>
              <a:ext uri="{FF2B5EF4-FFF2-40B4-BE49-F238E27FC236}">
                <a16:creationId xmlns:a16="http://schemas.microsoft.com/office/drawing/2014/main" id="{171F9DEB-7B23-4F0B-9598-B8E19270A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3884" y="3813760"/>
            <a:ext cx="427128" cy="4271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30007E-B8CC-44AB-9119-D5A7B468168D}"/>
              </a:ext>
            </a:extLst>
          </p:cNvPr>
          <p:cNvSpPr txBox="1"/>
          <p:nvPr/>
        </p:nvSpPr>
        <p:spPr>
          <a:xfrm>
            <a:off x="9198269" y="4343353"/>
            <a:ext cx="59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6184D4-8F37-4EDA-AF1D-C088D1F27814}"/>
              </a:ext>
            </a:extLst>
          </p:cNvPr>
          <p:cNvSpPr/>
          <p:nvPr/>
        </p:nvSpPr>
        <p:spPr>
          <a:xfrm>
            <a:off x="6299735" y="4727615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6" name="Content Placeholder 4" descr="Briefcase">
            <a:extLst>
              <a:ext uri="{FF2B5EF4-FFF2-40B4-BE49-F238E27FC236}">
                <a16:creationId xmlns:a16="http://schemas.microsoft.com/office/drawing/2014/main" id="{253B5FCC-BAB9-44E0-8D5C-21150F8E8A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4789" y="4839766"/>
            <a:ext cx="364569" cy="364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9387CD-0CD4-497C-8C50-86E7F92C9E3B}"/>
              </a:ext>
            </a:extLst>
          </p:cNvPr>
          <p:cNvSpPr txBox="1"/>
          <p:nvPr/>
        </p:nvSpPr>
        <p:spPr>
          <a:xfrm>
            <a:off x="6133070" y="5236913"/>
            <a:ext cx="946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891A60-C1CB-4518-B488-CAFD6C46587F}"/>
              </a:ext>
            </a:extLst>
          </p:cNvPr>
          <p:cNvSpPr/>
          <p:nvPr/>
        </p:nvSpPr>
        <p:spPr>
          <a:xfrm>
            <a:off x="8539251" y="1831619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9" name="Content Placeholder 4" descr="Clipboard">
            <a:extLst>
              <a:ext uri="{FF2B5EF4-FFF2-40B4-BE49-F238E27FC236}">
                <a16:creationId xmlns:a16="http://schemas.microsoft.com/office/drawing/2014/main" id="{017EB78E-59E7-49C7-A204-9E714C2F6EF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53671" y="1925566"/>
            <a:ext cx="390818" cy="3908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6D922A3-B2CB-4836-87D7-B70F65EB45F7}"/>
              </a:ext>
            </a:extLst>
          </p:cNvPr>
          <p:cNvSpPr txBox="1"/>
          <p:nvPr/>
        </p:nvSpPr>
        <p:spPr>
          <a:xfrm>
            <a:off x="8578175" y="2428224"/>
            <a:ext cx="64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66AC1E-3ECA-44C6-A381-F5BB482F05EA}"/>
              </a:ext>
            </a:extLst>
          </p:cNvPr>
          <p:cNvSpPr/>
          <p:nvPr/>
        </p:nvSpPr>
        <p:spPr>
          <a:xfrm>
            <a:off x="9180271" y="5100585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2" name="Content Placeholder 4" descr="Document">
            <a:extLst>
              <a:ext uri="{FF2B5EF4-FFF2-40B4-BE49-F238E27FC236}">
                <a16:creationId xmlns:a16="http://schemas.microsoft.com/office/drawing/2014/main" id="{E17393B7-BB01-4C7D-A80A-1036BFCA87D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24060" y="5212425"/>
            <a:ext cx="344871" cy="3448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57931D-BD4D-476A-8850-4AC7AF3F1355}"/>
              </a:ext>
            </a:extLst>
          </p:cNvPr>
          <p:cNvSpPr txBox="1"/>
          <p:nvPr/>
        </p:nvSpPr>
        <p:spPr>
          <a:xfrm>
            <a:off x="9119313" y="5669136"/>
            <a:ext cx="76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A41313-7E06-4452-A42E-DD6C51D02A2A}"/>
              </a:ext>
            </a:extLst>
          </p:cNvPr>
          <p:cNvSpPr/>
          <p:nvPr/>
        </p:nvSpPr>
        <p:spPr>
          <a:xfrm>
            <a:off x="1515082" y="5271573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5" name="Content Placeholder 4" descr="Users">
            <a:extLst>
              <a:ext uri="{FF2B5EF4-FFF2-40B4-BE49-F238E27FC236}">
                <a16:creationId xmlns:a16="http://schemas.microsoft.com/office/drawing/2014/main" id="{F53FAB8E-4FB0-416E-88E5-4373DA6F2C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89707" y="5336525"/>
            <a:ext cx="448808" cy="4488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B474B3-9F5B-48B4-8AE2-4DE1DA03546F}"/>
              </a:ext>
            </a:extLst>
          </p:cNvPr>
          <p:cNvSpPr txBox="1"/>
          <p:nvPr/>
        </p:nvSpPr>
        <p:spPr>
          <a:xfrm>
            <a:off x="1485140" y="5850285"/>
            <a:ext cx="65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E57888-42AF-4C49-AF84-63723299EAFD}"/>
              </a:ext>
            </a:extLst>
          </p:cNvPr>
          <p:cNvSpPr/>
          <p:nvPr/>
        </p:nvSpPr>
        <p:spPr>
          <a:xfrm>
            <a:off x="6400584" y="2085018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8" name="Content Placeholder 4" descr="Team">
            <a:extLst>
              <a:ext uri="{FF2B5EF4-FFF2-40B4-BE49-F238E27FC236}">
                <a16:creationId xmlns:a16="http://schemas.microsoft.com/office/drawing/2014/main" id="{999148A2-57DB-437B-994A-32581D2295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80859" y="2119693"/>
            <a:ext cx="448808" cy="448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682550-48A8-4C29-9E26-251A812C4D19}"/>
              </a:ext>
            </a:extLst>
          </p:cNvPr>
          <p:cNvSpPr txBox="1"/>
          <p:nvPr/>
        </p:nvSpPr>
        <p:spPr>
          <a:xfrm>
            <a:off x="6360358" y="2663730"/>
            <a:ext cx="678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People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44E2233-B87A-4D47-9971-73E21182BE88}"/>
              </a:ext>
            </a:extLst>
          </p:cNvPr>
          <p:cNvSpPr/>
          <p:nvPr/>
        </p:nvSpPr>
        <p:spPr>
          <a:xfrm>
            <a:off x="1036085" y="2641121"/>
            <a:ext cx="849186" cy="815335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1" name="Content Placeholder 4" descr="Hierarchy">
            <a:extLst>
              <a:ext uri="{FF2B5EF4-FFF2-40B4-BE49-F238E27FC236}">
                <a16:creationId xmlns:a16="http://schemas.microsoft.com/office/drawing/2014/main" id="{13D639BE-4B0E-4B2F-8A83-838D1C5F96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2046" y="2701927"/>
            <a:ext cx="637263" cy="6372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EAF381-B7D7-4BC5-9C12-730F4EC56EFA}"/>
              </a:ext>
            </a:extLst>
          </p:cNvPr>
          <p:cNvSpPr txBox="1"/>
          <p:nvPr/>
        </p:nvSpPr>
        <p:spPr>
          <a:xfrm>
            <a:off x="867038" y="3475206"/>
            <a:ext cx="1276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Organization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949AB8-1171-41D3-BB94-9BD75E7DA115}"/>
              </a:ext>
            </a:extLst>
          </p:cNvPr>
          <p:cNvSpPr/>
          <p:nvPr/>
        </p:nvSpPr>
        <p:spPr>
          <a:xfrm>
            <a:off x="3227271" y="3509884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4" name="Content Placeholder 4" descr="Chat">
            <a:extLst>
              <a:ext uri="{FF2B5EF4-FFF2-40B4-BE49-F238E27FC236}">
                <a16:creationId xmlns:a16="http://schemas.microsoft.com/office/drawing/2014/main" id="{DE69DE99-7046-479F-AEA0-5EAF685259C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41691" y="3603831"/>
            <a:ext cx="380697" cy="3806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DE27414-28A1-4A54-8D67-9EF00350CAB5}"/>
              </a:ext>
            </a:extLst>
          </p:cNvPr>
          <p:cNvSpPr txBox="1"/>
          <p:nvPr/>
        </p:nvSpPr>
        <p:spPr>
          <a:xfrm>
            <a:off x="2993769" y="4100739"/>
            <a:ext cx="112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Conversations / Chats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2D2045-D345-44BE-918F-EDD06E58EFDB}"/>
              </a:ext>
            </a:extLst>
          </p:cNvPr>
          <p:cNvSpPr/>
          <p:nvPr/>
        </p:nvSpPr>
        <p:spPr>
          <a:xfrm>
            <a:off x="2619986" y="1673097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7" name="Content Placeholder 4" descr="Computer">
            <a:extLst>
              <a:ext uri="{FF2B5EF4-FFF2-40B4-BE49-F238E27FC236}">
                <a16:creationId xmlns:a16="http://schemas.microsoft.com/office/drawing/2014/main" id="{9C86B8DB-8127-429D-AD9E-5577E0F347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94611" y="1738049"/>
            <a:ext cx="448808" cy="4488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7E8E2DF-71A8-4794-9726-FB0CCA844AF0}"/>
              </a:ext>
            </a:extLst>
          </p:cNvPr>
          <p:cNvSpPr txBox="1"/>
          <p:nvPr/>
        </p:nvSpPr>
        <p:spPr>
          <a:xfrm>
            <a:off x="2590044" y="2251809"/>
            <a:ext cx="65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FD0845-2E85-41CC-8DBF-A351BF419965}"/>
              </a:ext>
            </a:extLst>
          </p:cNvPr>
          <p:cNvSpPr/>
          <p:nvPr/>
        </p:nvSpPr>
        <p:spPr>
          <a:xfrm>
            <a:off x="4766946" y="1377857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0" name="Content Placeholder 4" descr="Gauge">
            <a:extLst>
              <a:ext uri="{FF2B5EF4-FFF2-40B4-BE49-F238E27FC236}">
                <a16:creationId xmlns:a16="http://schemas.microsoft.com/office/drawing/2014/main" id="{D659BD65-3F6D-43E5-9D76-89A9A6E5FED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881366" y="1471804"/>
            <a:ext cx="380697" cy="3806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3A8153C-AA9F-4E6A-B12D-283FC24AA6FB}"/>
              </a:ext>
            </a:extLst>
          </p:cNvPr>
          <p:cNvSpPr txBox="1"/>
          <p:nvPr/>
        </p:nvSpPr>
        <p:spPr>
          <a:xfrm>
            <a:off x="4731246" y="1956569"/>
            <a:ext cx="75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Activities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13EB7A-993D-4DA0-92A1-51D1CE49D5F6}"/>
              </a:ext>
            </a:extLst>
          </p:cNvPr>
          <p:cNvCxnSpPr>
            <a:cxnSpLocks/>
            <a:stCxn id="8" idx="0"/>
            <a:endCxn id="15" idx="0"/>
          </p:cNvCxnSpPr>
          <p:nvPr/>
        </p:nvCxnSpPr>
        <p:spPr>
          <a:xfrm flipH="1">
            <a:off x="6598765" y="4087444"/>
            <a:ext cx="787543" cy="64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46F082-2598-4281-954F-59EC33116316}"/>
              </a:ext>
            </a:extLst>
          </p:cNvPr>
          <p:cNvCxnSpPr>
            <a:cxnSpLocks/>
            <a:stCxn id="6" idx="7"/>
            <a:endCxn id="18" idx="3"/>
          </p:cNvCxnSpPr>
          <p:nvPr/>
        </p:nvCxnSpPr>
        <p:spPr>
          <a:xfrm flipV="1">
            <a:off x="7686542" y="2325581"/>
            <a:ext cx="940293" cy="106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413AD2-B45D-4891-8DA7-6E90DEDE362A}"/>
              </a:ext>
            </a:extLst>
          </p:cNvPr>
          <p:cNvCxnSpPr>
            <a:cxnSpLocks/>
            <a:stCxn id="33" idx="3"/>
            <a:endCxn id="24" idx="6"/>
          </p:cNvCxnSpPr>
          <p:nvPr/>
        </p:nvCxnSpPr>
        <p:spPr>
          <a:xfrm flipH="1">
            <a:off x="2113142" y="4003846"/>
            <a:ext cx="1201713" cy="155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8CDA72-E757-432D-8523-51DD82212CC1}"/>
              </a:ext>
            </a:extLst>
          </p:cNvPr>
          <p:cNvCxnSpPr>
            <a:cxnSpLocks/>
            <a:stCxn id="33" idx="7"/>
            <a:endCxn id="27" idx="2"/>
          </p:cNvCxnSpPr>
          <p:nvPr/>
        </p:nvCxnSpPr>
        <p:spPr>
          <a:xfrm flipV="1">
            <a:off x="3737747" y="2374374"/>
            <a:ext cx="2662837" cy="122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30CFB3-BFAC-4438-9E3E-4EC0F9803B45}"/>
              </a:ext>
            </a:extLst>
          </p:cNvPr>
          <p:cNvCxnSpPr>
            <a:cxnSpLocks/>
            <a:stCxn id="6" idx="2"/>
            <a:endCxn id="33" idx="6"/>
          </p:cNvCxnSpPr>
          <p:nvPr/>
        </p:nvCxnSpPr>
        <p:spPr>
          <a:xfrm flipH="1">
            <a:off x="3825331" y="3676607"/>
            <a:ext cx="3136385" cy="12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ACE3E6-B8FB-4F70-AF8A-FEEFFCD82B12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 flipH="1">
            <a:off x="3526301" y="1871819"/>
            <a:ext cx="1328229" cy="163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1B6A53-EAB0-4181-AA05-FC65AFC93270}"/>
              </a:ext>
            </a:extLst>
          </p:cNvPr>
          <p:cNvCxnSpPr>
            <a:cxnSpLocks/>
            <a:stCxn id="33" idx="4"/>
            <a:endCxn id="9" idx="0"/>
          </p:cNvCxnSpPr>
          <p:nvPr/>
        </p:nvCxnSpPr>
        <p:spPr>
          <a:xfrm>
            <a:off x="3526301" y="4088596"/>
            <a:ext cx="602905" cy="95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5E3223A-9CD2-41A1-B233-C4D0746FA1E1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4340652" y="3964871"/>
            <a:ext cx="2745424" cy="116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6BCED-B909-4A39-AA20-1FBD8D5010FA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7686542" y="3964871"/>
            <a:ext cx="1581313" cy="122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41F3C1-7C70-4971-9F9B-8366447C4E6D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 flipV="1">
            <a:off x="7810902" y="3676607"/>
            <a:ext cx="1377516" cy="37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62A46F-46C8-46BE-A52F-80E71CE1EE2B}"/>
              </a:ext>
            </a:extLst>
          </p:cNvPr>
          <p:cNvCxnSpPr>
            <a:cxnSpLocks/>
            <a:stCxn id="6" idx="2"/>
            <a:endCxn id="36" idx="5"/>
          </p:cNvCxnSpPr>
          <p:nvPr/>
        </p:nvCxnSpPr>
        <p:spPr>
          <a:xfrm flipH="1" flipV="1">
            <a:off x="3130462" y="2167059"/>
            <a:ext cx="3831254" cy="15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69F25F-1EE0-44B3-B97F-F8C8D861653E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885271" y="3048789"/>
            <a:ext cx="5200806" cy="33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F1A3A1-B6C3-4744-A24F-F3F5D81741E5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 flipH="1" flipV="1">
            <a:off x="1460678" y="3456456"/>
            <a:ext cx="353434" cy="181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23E84-51F1-46F9-9806-D475AF389A11}"/>
              </a:ext>
            </a:extLst>
          </p:cNvPr>
          <p:cNvCxnSpPr>
            <a:cxnSpLocks/>
            <a:stCxn id="27" idx="3"/>
            <a:endCxn id="24" idx="6"/>
          </p:cNvCxnSpPr>
          <p:nvPr/>
        </p:nvCxnSpPr>
        <p:spPr>
          <a:xfrm flipH="1">
            <a:off x="2113142" y="2578980"/>
            <a:ext cx="4375026" cy="298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CB3975-3DE6-4E40-BC6D-1530F6007AF8}"/>
              </a:ext>
            </a:extLst>
          </p:cNvPr>
          <p:cNvCxnSpPr>
            <a:cxnSpLocks/>
            <a:stCxn id="9" idx="2"/>
            <a:endCxn id="24" idx="6"/>
          </p:cNvCxnSpPr>
          <p:nvPr/>
        </p:nvCxnSpPr>
        <p:spPr>
          <a:xfrm flipH="1">
            <a:off x="2113142" y="5336525"/>
            <a:ext cx="1717034" cy="22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CF27D1-F8C8-4F95-B6E7-96CC6B3C8ABF}"/>
              </a:ext>
            </a:extLst>
          </p:cNvPr>
          <p:cNvCxnSpPr>
            <a:cxnSpLocks/>
            <a:stCxn id="9" idx="1"/>
            <a:endCxn id="30" idx="5"/>
          </p:cNvCxnSpPr>
          <p:nvPr/>
        </p:nvCxnSpPr>
        <p:spPr>
          <a:xfrm flipH="1" flipV="1">
            <a:off x="1760911" y="3337053"/>
            <a:ext cx="2156849" cy="179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53B8CA-8D54-4787-B37E-79CDD47412C8}"/>
              </a:ext>
            </a:extLst>
          </p:cNvPr>
          <p:cNvCxnSpPr>
            <a:cxnSpLocks/>
            <a:stCxn id="27" idx="5"/>
            <a:endCxn id="6" idx="0"/>
          </p:cNvCxnSpPr>
          <p:nvPr/>
        </p:nvCxnSpPr>
        <p:spPr>
          <a:xfrm>
            <a:off x="6911060" y="2578980"/>
            <a:ext cx="475249" cy="68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FE89D7-C86B-48A2-8784-897454D95B92}"/>
              </a:ext>
            </a:extLst>
          </p:cNvPr>
          <p:cNvCxnSpPr>
            <a:cxnSpLocks/>
            <a:stCxn id="27" idx="6"/>
            <a:endCxn id="18" idx="2"/>
          </p:cNvCxnSpPr>
          <p:nvPr/>
        </p:nvCxnSpPr>
        <p:spPr>
          <a:xfrm flipV="1">
            <a:off x="6998644" y="2120975"/>
            <a:ext cx="1540607" cy="25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2F4239-4C81-43DC-B8B9-E62DC67FCE5B}"/>
              </a:ext>
            </a:extLst>
          </p:cNvPr>
          <p:cNvCxnSpPr>
            <a:cxnSpLocks/>
            <a:stCxn id="24" idx="6"/>
            <a:endCxn id="18" idx="2"/>
          </p:cNvCxnSpPr>
          <p:nvPr/>
        </p:nvCxnSpPr>
        <p:spPr>
          <a:xfrm flipV="1">
            <a:off x="2113142" y="2120975"/>
            <a:ext cx="6426109" cy="343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15223B2-BC1B-41EC-BD0C-9E5F162E3F59}"/>
              </a:ext>
            </a:extLst>
          </p:cNvPr>
          <p:cNvCxnSpPr>
            <a:cxnSpLocks/>
            <a:stCxn id="12" idx="1"/>
            <a:endCxn id="27" idx="6"/>
          </p:cNvCxnSpPr>
          <p:nvPr/>
        </p:nvCxnSpPr>
        <p:spPr>
          <a:xfrm flipH="1" flipV="1">
            <a:off x="6998644" y="2374374"/>
            <a:ext cx="2277358" cy="147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745CAF-6934-4D32-9630-184280DAA643}"/>
              </a:ext>
            </a:extLst>
          </p:cNvPr>
          <p:cNvCxnSpPr>
            <a:cxnSpLocks/>
            <a:stCxn id="27" idx="4"/>
            <a:endCxn id="15" idx="0"/>
          </p:cNvCxnSpPr>
          <p:nvPr/>
        </p:nvCxnSpPr>
        <p:spPr>
          <a:xfrm flipH="1">
            <a:off x="6598765" y="2663730"/>
            <a:ext cx="100849" cy="206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4FFAF3-5D68-47D8-B618-79E00EF0555C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428236" y="5016971"/>
            <a:ext cx="1871499" cy="31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699E62-C176-4318-A699-12358F5C47E7}"/>
              </a:ext>
            </a:extLst>
          </p:cNvPr>
          <p:cNvCxnSpPr>
            <a:cxnSpLocks/>
            <a:stCxn id="33" idx="5"/>
            <a:endCxn id="15" idx="1"/>
          </p:cNvCxnSpPr>
          <p:nvPr/>
        </p:nvCxnSpPr>
        <p:spPr>
          <a:xfrm>
            <a:off x="3737747" y="4003846"/>
            <a:ext cx="2649572" cy="80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B94D864-F655-43C8-A109-92EE318D715C}"/>
              </a:ext>
            </a:extLst>
          </p:cNvPr>
          <p:cNvCxnSpPr>
            <a:cxnSpLocks/>
            <a:stCxn id="36" idx="2"/>
            <a:endCxn id="30" idx="0"/>
          </p:cNvCxnSpPr>
          <p:nvPr/>
        </p:nvCxnSpPr>
        <p:spPr>
          <a:xfrm flipH="1">
            <a:off x="1460678" y="1962453"/>
            <a:ext cx="1159308" cy="67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6DBE49-C1AE-420B-81E2-F36F0A268EAB}"/>
              </a:ext>
            </a:extLst>
          </p:cNvPr>
          <p:cNvCxnSpPr>
            <a:cxnSpLocks/>
            <a:stCxn id="12" idx="4"/>
            <a:endCxn id="21" idx="7"/>
          </p:cNvCxnSpPr>
          <p:nvPr/>
        </p:nvCxnSpPr>
        <p:spPr>
          <a:xfrm>
            <a:off x="9487448" y="4343353"/>
            <a:ext cx="203299" cy="84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E46E95-3BB8-4795-AA8C-73B8E47E64B1}"/>
              </a:ext>
            </a:extLst>
          </p:cNvPr>
          <p:cNvCxnSpPr>
            <a:cxnSpLocks/>
            <a:stCxn id="12" idx="0"/>
            <a:endCxn id="18" idx="6"/>
          </p:cNvCxnSpPr>
          <p:nvPr/>
        </p:nvCxnSpPr>
        <p:spPr>
          <a:xfrm flipH="1" flipV="1">
            <a:off x="9137311" y="2120975"/>
            <a:ext cx="350137" cy="164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6EC105-0B78-461B-87BF-7A18A046F2B0}"/>
              </a:ext>
            </a:extLst>
          </p:cNvPr>
          <p:cNvCxnSpPr>
            <a:cxnSpLocks/>
            <a:stCxn id="15" idx="7"/>
            <a:endCxn id="12" idx="3"/>
          </p:cNvCxnSpPr>
          <p:nvPr/>
        </p:nvCxnSpPr>
        <p:spPr>
          <a:xfrm flipV="1">
            <a:off x="6810211" y="4258603"/>
            <a:ext cx="2465791" cy="55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04A0C0-794C-40ED-BE33-6EF0146F17F8}"/>
              </a:ext>
            </a:extLst>
          </p:cNvPr>
          <p:cNvCxnSpPr>
            <a:cxnSpLocks/>
            <a:stCxn id="21" idx="0"/>
            <a:endCxn id="18" idx="4"/>
          </p:cNvCxnSpPr>
          <p:nvPr/>
        </p:nvCxnSpPr>
        <p:spPr>
          <a:xfrm flipH="1" flipV="1">
            <a:off x="8838281" y="2410331"/>
            <a:ext cx="641020" cy="269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B21C849-C8F0-4B61-BA23-55F25F396218}"/>
              </a:ext>
            </a:extLst>
          </p:cNvPr>
          <p:cNvCxnSpPr>
            <a:cxnSpLocks/>
            <a:stCxn id="39" idx="2"/>
            <a:endCxn id="36" idx="6"/>
          </p:cNvCxnSpPr>
          <p:nvPr/>
        </p:nvCxnSpPr>
        <p:spPr>
          <a:xfrm flipH="1">
            <a:off x="3218046" y="1667213"/>
            <a:ext cx="1548900" cy="29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81D1D4C-1FBD-4D73-B438-27C550A69F0D}"/>
              </a:ext>
            </a:extLst>
          </p:cNvPr>
          <p:cNvCxnSpPr>
            <a:cxnSpLocks/>
            <a:stCxn id="39" idx="3"/>
            <a:endCxn id="30" idx="6"/>
          </p:cNvCxnSpPr>
          <p:nvPr/>
        </p:nvCxnSpPr>
        <p:spPr>
          <a:xfrm flipH="1">
            <a:off x="1885271" y="1871819"/>
            <a:ext cx="2969259" cy="117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2559A5-3A1C-4F6F-8A11-410C3F1A6827}"/>
              </a:ext>
            </a:extLst>
          </p:cNvPr>
          <p:cNvCxnSpPr>
            <a:cxnSpLocks/>
            <a:stCxn id="39" idx="6"/>
            <a:endCxn id="27" idx="2"/>
          </p:cNvCxnSpPr>
          <p:nvPr/>
        </p:nvCxnSpPr>
        <p:spPr>
          <a:xfrm>
            <a:off x="5365006" y="1667213"/>
            <a:ext cx="1035578" cy="70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C650EB-26DC-431B-B79E-92BBDCF84AAE}"/>
              </a:ext>
            </a:extLst>
          </p:cNvPr>
          <p:cNvCxnSpPr>
            <a:cxnSpLocks/>
            <a:stCxn id="39" idx="6"/>
            <a:endCxn id="18" idx="1"/>
          </p:cNvCxnSpPr>
          <p:nvPr/>
        </p:nvCxnSpPr>
        <p:spPr>
          <a:xfrm>
            <a:off x="5365006" y="1667213"/>
            <a:ext cx="3261829" cy="24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096BB33-69E6-4206-9E97-B32EE3B0C8CB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4129206" y="1956569"/>
            <a:ext cx="936770" cy="30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CF8C37D-FB30-40E0-A849-9533BF3F55E3}"/>
              </a:ext>
            </a:extLst>
          </p:cNvPr>
          <p:cNvCxnSpPr>
            <a:cxnSpLocks/>
            <a:stCxn id="39" idx="5"/>
            <a:endCxn id="15" idx="0"/>
          </p:cNvCxnSpPr>
          <p:nvPr/>
        </p:nvCxnSpPr>
        <p:spPr>
          <a:xfrm>
            <a:off x="5277422" y="1871819"/>
            <a:ext cx="1321343" cy="285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43C2B54-7AB9-4D41-BB49-4A1845E4696B}"/>
              </a:ext>
            </a:extLst>
          </p:cNvPr>
          <p:cNvCxnSpPr>
            <a:cxnSpLocks/>
            <a:stCxn id="39" idx="5"/>
            <a:endCxn id="6" idx="2"/>
          </p:cNvCxnSpPr>
          <p:nvPr/>
        </p:nvCxnSpPr>
        <p:spPr>
          <a:xfrm>
            <a:off x="5277422" y="1871819"/>
            <a:ext cx="1684294" cy="180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18645F-BEC1-4DC6-93FF-B263A23E2FEB}"/>
              </a:ext>
            </a:extLst>
          </p:cNvPr>
          <p:cNvCxnSpPr>
            <a:cxnSpLocks/>
            <a:stCxn id="21" idx="0"/>
            <a:endCxn id="27" idx="6"/>
          </p:cNvCxnSpPr>
          <p:nvPr/>
        </p:nvCxnSpPr>
        <p:spPr>
          <a:xfrm flipH="1" flipV="1">
            <a:off x="6998644" y="2374374"/>
            <a:ext cx="2480657" cy="272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055B6F-471B-4600-8189-46836EDDF299}"/>
              </a:ext>
            </a:extLst>
          </p:cNvPr>
          <p:cNvCxnSpPr>
            <a:cxnSpLocks/>
            <a:stCxn id="27" idx="3"/>
            <a:endCxn id="9" idx="7"/>
          </p:cNvCxnSpPr>
          <p:nvPr/>
        </p:nvCxnSpPr>
        <p:spPr>
          <a:xfrm flipH="1">
            <a:off x="4340652" y="2578980"/>
            <a:ext cx="2147516" cy="255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CCE94E-E039-4C6D-8AF6-6B32A5CAF358}"/>
              </a:ext>
            </a:extLst>
          </p:cNvPr>
          <p:cNvCxnSpPr>
            <a:cxnSpLocks/>
            <a:stCxn id="6" idx="2"/>
            <a:endCxn id="24" idx="6"/>
          </p:cNvCxnSpPr>
          <p:nvPr/>
        </p:nvCxnSpPr>
        <p:spPr>
          <a:xfrm flipH="1">
            <a:off x="2113142" y="3676607"/>
            <a:ext cx="4848574" cy="188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5B2B630-E91D-484D-9A74-F7588453A58E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>
            <a:off x="1885271" y="2374374"/>
            <a:ext cx="4515313" cy="67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F0EA20-E0BE-4147-A791-C9AA97ABE3F3}"/>
              </a:ext>
            </a:extLst>
          </p:cNvPr>
          <p:cNvCxnSpPr>
            <a:cxnSpLocks/>
            <a:stCxn id="27" idx="2"/>
            <a:endCxn id="36" idx="6"/>
          </p:cNvCxnSpPr>
          <p:nvPr/>
        </p:nvCxnSpPr>
        <p:spPr>
          <a:xfrm flipH="1" flipV="1">
            <a:off x="3218046" y="1962453"/>
            <a:ext cx="3182538" cy="41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95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1" grpId="0"/>
      <p:bldP spid="12" grpId="0" animBg="1"/>
      <p:bldP spid="14" grpId="0"/>
      <p:bldP spid="15" grpId="0" animBg="1"/>
      <p:bldP spid="17" grpId="0"/>
      <p:bldP spid="18" grpId="0" animBg="1"/>
      <p:bldP spid="20" grpId="0"/>
      <p:bldP spid="21" grpId="0" animBg="1"/>
      <p:bldP spid="23" grpId="0"/>
      <p:bldP spid="24" grpId="0" animBg="1"/>
      <p:bldP spid="26" grpId="0"/>
      <p:bldP spid="27" grpId="0" animBg="1"/>
      <p:bldP spid="29" grpId="0"/>
      <p:bldP spid="30" grpId="0" animBg="1"/>
      <p:bldP spid="32" grpId="0"/>
      <p:bldP spid="33" grpId="0" animBg="1"/>
      <p:bldP spid="35" grpId="0"/>
      <p:bldP spid="36" grpId="0" animBg="1"/>
      <p:bldP spid="38" grpId="0"/>
      <p:bldP spid="39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3FD5BC-C987-498A-B5ED-061DB261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68" y="1864388"/>
            <a:ext cx="576856" cy="47955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D9D8E0-49F8-41B0-9991-E4C0FAA97B03}"/>
              </a:ext>
            </a:extLst>
          </p:cNvPr>
          <p:cNvCxnSpPr>
            <a:cxnSpLocks/>
            <a:stCxn id="40" idx="5"/>
            <a:endCxn id="13" idx="2"/>
          </p:cNvCxnSpPr>
          <p:nvPr/>
        </p:nvCxnSpPr>
        <p:spPr>
          <a:xfrm>
            <a:off x="5277422" y="1871819"/>
            <a:ext cx="3910996" cy="2182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7DAD102-1F68-4CC6-9D18-9938F42505C8}"/>
              </a:ext>
            </a:extLst>
          </p:cNvPr>
          <p:cNvCxnSpPr>
            <a:cxnSpLocks/>
            <a:stCxn id="13" idx="2"/>
            <a:endCxn id="25" idx="6"/>
          </p:cNvCxnSpPr>
          <p:nvPr/>
        </p:nvCxnSpPr>
        <p:spPr>
          <a:xfrm flipH="1">
            <a:off x="2113142" y="4053997"/>
            <a:ext cx="7075276" cy="1506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4C9092-7B22-4FE1-BAB9-346303C98234}"/>
              </a:ext>
            </a:extLst>
          </p:cNvPr>
          <p:cNvCxnSpPr>
            <a:cxnSpLocks/>
            <a:stCxn id="22" idx="2"/>
            <a:endCxn id="10" idx="5"/>
          </p:cNvCxnSpPr>
          <p:nvPr/>
        </p:nvCxnSpPr>
        <p:spPr>
          <a:xfrm flipH="1">
            <a:off x="4340652" y="5389941"/>
            <a:ext cx="4839619" cy="151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9938B68D-A2C0-46B5-BB2B-EFD5F4C5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/>
              <a:t>Microsoft 365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C591F5-F13E-481C-AA95-4F1A0A38B06C}"/>
              </a:ext>
            </a:extLst>
          </p:cNvPr>
          <p:cNvSpPr/>
          <p:nvPr/>
        </p:nvSpPr>
        <p:spPr>
          <a:xfrm>
            <a:off x="6961716" y="3268939"/>
            <a:ext cx="849186" cy="815335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8" name="Content Placeholder 4" descr="User">
            <a:extLst>
              <a:ext uri="{FF2B5EF4-FFF2-40B4-BE49-F238E27FC236}">
                <a16:creationId xmlns:a16="http://schemas.microsoft.com/office/drawing/2014/main" id="{08115DA0-013B-4301-AD63-4DD44247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7677" y="3329745"/>
            <a:ext cx="637263" cy="6372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711C05-B00D-4493-BF19-6452078E1E13}"/>
              </a:ext>
            </a:extLst>
          </p:cNvPr>
          <p:cNvSpPr txBox="1"/>
          <p:nvPr/>
        </p:nvSpPr>
        <p:spPr>
          <a:xfrm>
            <a:off x="7147344" y="4087444"/>
            <a:ext cx="47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5953EB-F59F-4F9A-9F6E-9CA1CBA552E7}"/>
              </a:ext>
            </a:extLst>
          </p:cNvPr>
          <p:cNvSpPr/>
          <p:nvPr/>
        </p:nvSpPr>
        <p:spPr>
          <a:xfrm>
            <a:off x="3830176" y="5047169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1" name="Content Placeholder 4" descr="Envelope">
            <a:extLst>
              <a:ext uri="{FF2B5EF4-FFF2-40B4-BE49-F238E27FC236}">
                <a16:creationId xmlns:a16="http://schemas.microsoft.com/office/drawing/2014/main" id="{C09EF761-7EC9-4EE2-B937-2F6B5AE4FF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4596" y="5141116"/>
            <a:ext cx="380697" cy="3806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52BDEE-2AC2-4FAE-B7BB-3F2C4A754A58}"/>
              </a:ext>
            </a:extLst>
          </p:cNvPr>
          <p:cNvSpPr txBox="1"/>
          <p:nvPr/>
        </p:nvSpPr>
        <p:spPr>
          <a:xfrm>
            <a:off x="3794476" y="5625881"/>
            <a:ext cx="669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E-mails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FEE5F-D433-489A-B7F6-3B956F1A5EC4}"/>
              </a:ext>
            </a:extLst>
          </p:cNvPr>
          <p:cNvSpPr/>
          <p:nvPr/>
        </p:nvSpPr>
        <p:spPr>
          <a:xfrm>
            <a:off x="9188418" y="3764641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4" name="Content Placeholder 4" descr="Flip calendar">
            <a:extLst>
              <a:ext uri="{FF2B5EF4-FFF2-40B4-BE49-F238E27FC236}">
                <a16:creationId xmlns:a16="http://schemas.microsoft.com/office/drawing/2014/main" id="{5563BEC0-4511-459F-80D6-A69639C8B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3884" y="3813760"/>
            <a:ext cx="427128" cy="4271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5C8091-064F-49D7-BAD2-790AE5D00ED9}"/>
              </a:ext>
            </a:extLst>
          </p:cNvPr>
          <p:cNvSpPr txBox="1"/>
          <p:nvPr/>
        </p:nvSpPr>
        <p:spPr>
          <a:xfrm>
            <a:off x="9198269" y="4343353"/>
            <a:ext cx="598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7D32D1-6DD0-4042-B6F0-79D306CC5515}"/>
              </a:ext>
            </a:extLst>
          </p:cNvPr>
          <p:cNvSpPr/>
          <p:nvPr/>
        </p:nvSpPr>
        <p:spPr>
          <a:xfrm>
            <a:off x="6299735" y="4727615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7" name="Content Placeholder 4" descr="Briefcase">
            <a:extLst>
              <a:ext uri="{FF2B5EF4-FFF2-40B4-BE49-F238E27FC236}">
                <a16:creationId xmlns:a16="http://schemas.microsoft.com/office/drawing/2014/main" id="{AF7432E9-645E-48C3-A832-E7E6E508894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14789" y="4839766"/>
            <a:ext cx="364569" cy="3645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F70AD9-629D-4D8F-9700-7420E7EE47B7}"/>
              </a:ext>
            </a:extLst>
          </p:cNvPr>
          <p:cNvSpPr txBox="1"/>
          <p:nvPr/>
        </p:nvSpPr>
        <p:spPr>
          <a:xfrm>
            <a:off x="6133070" y="5236913"/>
            <a:ext cx="946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B8EF3A-757C-4DF0-AA91-71AC956C5957}"/>
              </a:ext>
            </a:extLst>
          </p:cNvPr>
          <p:cNvSpPr/>
          <p:nvPr/>
        </p:nvSpPr>
        <p:spPr>
          <a:xfrm>
            <a:off x="8539251" y="1831619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0" name="Content Placeholder 4" descr="Clipboard">
            <a:extLst>
              <a:ext uri="{FF2B5EF4-FFF2-40B4-BE49-F238E27FC236}">
                <a16:creationId xmlns:a16="http://schemas.microsoft.com/office/drawing/2014/main" id="{A5DB3A1B-519A-4ADA-B06C-DDEC1517F2A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53671" y="1925566"/>
            <a:ext cx="390818" cy="3908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5F703E-500D-4067-AF2F-F5E06B06D3FA}"/>
              </a:ext>
            </a:extLst>
          </p:cNvPr>
          <p:cNvSpPr txBox="1"/>
          <p:nvPr/>
        </p:nvSpPr>
        <p:spPr>
          <a:xfrm>
            <a:off x="8578175" y="2428224"/>
            <a:ext cx="64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333957-F069-4712-96E6-8D1B83D23EF4}"/>
              </a:ext>
            </a:extLst>
          </p:cNvPr>
          <p:cNvSpPr/>
          <p:nvPr/>
        </p:nvSpPr>
        <p:spPr>
          <a:xfrm>
            <a:off x="9180271" y="5100585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3" name="Content Placeholder 4" descr="Document">
            <a:extLst>
              <a:ext uri="{FF2B5EF4-FFF2-40B4-BE49-F238E27FC236}">
                <a16:creationId xmlns:a16="http://schemas.microsoft.com/office/drawing/2014/main" id="{71CBEEA9-A246-4026-9AB7-E4F8CC4582A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24060" y="5212425"/>
            <a:ext cx="344871" cy="3448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4E0F7EA-67E0-4AC5-9345-7D02FB4E78EC}"/>
              </a:ext>
            </a:extLst>
          </p:cNvPr>
          <p:cNvSpPr txBox="1"/>
          <p:nvPr/>
        </p:nvSpPr>
        <p:spPr>
          <a:xfrm>
            <a:off x="9119313" y="5669136"/>
            <a:ext cx="76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4C4234-D1C5-4D14-8374-C70896A168DF}"/>
              </a:ext>
            </a:extLst>
          </p:cNvPr>
          <p:cNvSpPr/>
          <p:nvPr/>
        </p:nvSpPr>
        <p:spPr>
          <a:xfrm>
            <a:off x="1515082" y="5271573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6" name="Content Placeholder 4" descr="Users">
            <a:extLst>
              <a:ext uri="{FF2B5EF4-FFF2-40B4-BE49-F238E27FC236}">
                <a16:creationId xmlns:a16="http://schemas.microsoft.com/office/drawing/2014/main" id="{5A367A1C-A8E1-46DB-A76E-603655C136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89707" y="5336525"/>
            <a:ext cx="448808" cy="4488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68001F-5886-4DBE-97C6-CE36E88A8268}"/>
              </a:ext>
            </a:extLst>
          </p:cNvPr>
          <p:cNvSpPr txBox="1"/>
          <p:nvPr/>
        </p:nvSpPr>
        <p:spPr>
          <a:xfrm>
            <a:off x="1485140" y="5850285"/>
            <a:ext cx="65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7067E1-FBE0-426D-9D2E-CF2FBD840C15}"/>
              </a:ext>
            </a:extLst>
          </p:cNvPr>
          <p:cNvSpPr/>
          <p:nvPr/>
        </p:nvSpPr>
        <p:spPr>
          <a:xfrm>
            <a:off x="6400584" y="2085018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9" name="Content Placeholder 4" descr="Team">
            <a:extLst>
              <a:ext uri="{FF2B5EF4-FFF2-40B4-BE49-F238E27FC236}">
                <a16:creationId xmlns:a16="http://schemas.microsoft.com/office/drawing/2014/main" id="{AE3AC26E-C043-4095-A918-556D11D426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80859" y="2119693"/>
            <a:ext cx="448808" cy="4488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F56F5AE-4E1A-4DE3-AC82-179CFDDDFF69}"/>
              </a:ext>
            </a:extLst>
          </p:cNvPr>
          <p:cNvSpPr txBox="1"/>
          <p:nvPr/>
        </p:nvSpPr>
        <p:spPr>
          <a:xfrm>
            <a:off x="6360358" y="2663730"/>
            <a:ext cx="678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People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E75341A-B0B9-4FFC-BFE2-B3AF1FA3AEB3}"/>
              </a:ext>
            </a:extLst>
          </p:cNvPr>
          <p:cNvSpPr/>
          <p:nvPr/>
        </p:nvSpPr>
        <p:spPr>
          <a:xfrm>
            <a:off x="1036085" y="2641121"/>
            <a:ext cx="849186" cy="815335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2" name="Content Placeholder 4" descr="Hierarchy">
            <a:extLst>
              <a:ext uri="{FF2B5EF4-FFF2-40B4-BE49-F238E27FC236}">
                <a16:creationId xmlns:a16="http://schemas.microsoft.com/office/drawing/2014/main" id="{D80C8BD2-D045-452F-ADD6-CF560259663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2046" y="2701927"/>
            <a:ext cx="637263" cy="63726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D1747AF-97D1-49F6-88B1-8624C1778C1F}"/>
              </a:ext>
            </a:extLst>
          </p:cNvPr>
          <p:cNvSpPr txBox="1"/>
          <p:nvPr/>
        </p:nvSpPr>
        <p:spPr>
          <a:xfrm>
            <a:off x="867038" y="3475206"/>
            <a:ext cx="1276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Organization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9D61A3C-CD11-4075-8FCB-6C71982953D9}"/>
              </a:ext>
            </a:extLst>
          </p:cNvPr>
          <p:cNvSpPr/>
          <p:nvPr/>
        </p:nvSpPr>
        <p:spPr>
          <a:xfrm>
            <a:off x="3227271" y="3509884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5" name="Content Placeholder 4" descr="Chat">
            <a:extLst>
              <a:ext uri="{FF2B5EF4-FFF2-40B4-BE49-F238E27FC236}">
                <a16:creationId xmlns:a16="http://schemas.microsoft.com/office/drawing/2014/main" id="{C3A01B79-2D2B-4638-886E-96B0FBF0989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341691" y="3603831"/>
            <a:ext cx="380697" cy="3806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FFAAFC8-A4FD-4B36-8725-97F95E7B96F4}"/>
              </a:ext>
            </a:extLst>
          </p:cNvPr>
          <p:cNvSpPr txBox="1"/>
          <p:nvPr/>
        </p:nvSpPr>
        <p:spPr>
          <a:xfrm>
            <a:off x="2993769" y="4100739"/>
            <a:ext cx="1121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Conversations / Chats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0C40A1-EA85-4F2B-970C-C3664708BE4F}"/>
              </a:ext>
            </a:extLst>
          </p:cNvPr>
          <p:cNvSpPr/>
          <p:nvPr/>
        </p:nvSpPr>
        <p:spPr>
          <a:xfrm>
            <a:off x="2619986" y="1673097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38" name="Content Placeholder 4" descr="Computer">
            <a:extLst>
              <a:ext uri="{FF2B5EF4-FFF2-40B4-BE49-F238E27FC236}">
                <a16:creationId xmlns:a16="http://schemas.microsoft.com/office/drawing/2014/main" id="{412C70FE-D034-42A3-9EA5-95B199A9E79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694611" y="1738049"/>
            <a:ext cx="448808" cy="44880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827C7A6-2148-4320-8ECC-81542F3E3460}"/>
              </a:ext>
            </a:extLst>
          </p:cNvPr>
          <p:cNvSpPr txBox="1"/>
          <p:nvPr/>
        </p:nvSpPr>
        <p:spPr>
          <a:xfrm>
            <a:off x="2590044" y="2251809"/>
            <a:ext cx="657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F6D4FD-58FE-4152-9446-E0EFF74B25E9}"/>
              </a:ext>
            </a:extLst>
          </p:cNvPr>
          <p:cNvSpPr/>
          <p:nvPr/>
        </p:nvSpPr>
        <p:spPr>
          <a:xfrm>
            <a:off x="4766946" y="1377857"/>
            <a:ext cx="598060" cy="578712"/>
          </a:xfrm>
          <a:prstGeom prst="ellipse">
            <a:avLst/>
          </a:prstGeom>
          <a:solidFill>
            <a:srgbClr val="0072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1" name="Content Placeholder 4" descr="Gauge">
            <a:extLst>
              <a:ext uri="{FF2B5EF4-FFF2-40B4-BE49-F238E27FC236}">
                <a16:creationId xmlns:a16="http://schemas.microsoft.com/office/drawing/2014/main" id="{B8049F27-FB3B-4C20-85E7-070C9638884B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881366" y="1471804"/>
            <a:ext cx="380697" cy="38069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9366208-C06B-4397-84F8-B592F8EC6603}"/>
              </a:ext>
            </a:extLst>
          </p:cNvPr>
          <p:cNvSpPr txBox="1"/>
          <p:nvPr/>
        </p:nvSpPr>
        <p:spPr>
          <a:xfrm>
            <a:off x="4731246" y="1956569"/>
            <a:ext cx="75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Activities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3C0C1F-B152-41CA-9307-F50CB48D7F96}"/>
              </a:ext>
            </a:extLst>
          </p:cNvPr>
          <p:cNvCxnSpPr>
            <a:cxnSpLocks/>
            <a:stCxn id="9" idx="0"/>
            <a:endCxn id="16" idx="0"/>
          </p:cNvCxnSpPr>
          <p:nvPr/>
        </p:nvCxnSpPr>
        <p:spPr>
          <a:xfrm flipH="1">
            <a:off x="6598765" y="4087444"/>
            <a:ext cx="787543" cy="640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F10DFE-8350-45FC-A4DB-109A89714141}"/>
              </a:ext>
            </a:extLst>
          </p:cNvPr>
          <p:cNvCxnSpPr>
            <a:cxnSpLocks/>
            <a:stCxn id="7" idx="7"/>
            <a:endCxn id="19" idx="3"/>
          </p:cNvCxnSpPr>
          <p:nvPr/>
        </p:nvCxnSpPr>
        <p:spPr>
          <a:xfrm flipV="1">
            <a:off x="7686542" y="2325581"/>
            <a:ext cx="940293" cy="10627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AF16042-4513-4A80-A724-861C94DA202E}"/>
              </a:ext>
            </a:extLst>
          </p:cNvPr>
          <p:cNvCxnSpPr>
            <a:cxnSpLocks/>
            <a:stCxn id="34" idx="3"/>
            <a:endCxn id="25" idx="6"/>
          </p:cNvCxnSpPr>
          <p:nvPr/>
        </p:nvCxnSpPr>
        <p:spPr>
          <a:xfrm flipH="1">
            <a:off x="2113142" y="4003846"/>
            <a:ext cx="1201713" cy="1557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27E84E-D08F-446C-8012-2DE6396F08B0}"/>
              </a:ext>
            </a:extLst>
          </p:cNvPr>
          <p:cNvCxnSpPr>
            <a:cxnSpLocks/>
            <a:stCxn id="34" idx="7"/>
            <a:endCxn id="28" idx="2"/>
          </p:cNvCxnSpPr>
          <p:nvPr/>
        </p:nvCxnSpPr>
        <p:spPr>
          <a:xfrm flipV="1">
            <a:off x="3737747" y="2374374"/>
            <a:ext cx="2662837" cy="122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7D3C9A-7C06-4C74-958C-5506B3EA9C8E}"/>
              </a:ext>
            </a:extLst>
          </p:cNvPr>
          <p:cNvCxnSpPr>
            <a:cxnSpLocks/>
            <a:stCxn id="7" idx="2"/>
            <a:endCxn id="34" idx="6"/>
          </p:cNvCxnSpPr>
          <p:nvPr/>
        </p:nvCxnSpPr>
        <p:spPr>
          <a:xfrm flipH="1">
            <a:off x="3825331" y="3676607"/>
            <a:ext cx="3136385" cy="122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93AA6A-57FA-45E7-ACEE-496A6C8B0097}"/>
              </a:ext>
            </a:extLst>
          </p:cNvPr>
          <p:cNvCxnSpPr>
            <a:cxnSpLocks/>
            <a:stCxn id="40" idx="3"/>
            <a:endCxn id="34" idx="0"/>
          </p:cNvCxnSpPr>
          <p:nvPr/>
        </p:nvCxnSpPr>
        <p:spPr>
          <a:xfrm flipH="1">
            <a:off x="3526301" y="1871819"/>
            <a:ext cx="1328229" cy="163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3B0632-A2AB-4F13-A20C-31A319138131}"/>
              </a:ext>
            </a:extLst>
          </p:cNvPr>
          <p:cNvCxnSpPr>
            <a:cxnSpLocks/>
            <a:stCxn id="34" idx="4"/>
            <a:endCxn id="10" idx="0"/>
          </p:cNvCxnSpPr>
          <p:nvPr/>
        </p:nvCxnSpPr>
        <p:spPr>
          <a:xfrm>
            <a:off x="3526301" y="4088596"/>
            <a:ext cx="602905" cy="95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5955CC-65AC-4D66-97AC-6E988628382A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4340652" y="3964871"/>
            <a:ext cx="2745424" cy="1167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D60C4D-BD60-4A70-BED4-C9E0CB468327}"/>
              </a:ext>
            </a:extLst>
          </p:cNvPr>
          <p:cNvCxnSpPr>
            <a:cxnSpLocks/>
            <a:stCxn id="22" idx="1"/>
            <a:endCxn id="7" idx="5"/>
          </p:cNvCxnSpPr>
          <p:nvPr/>
        </p:nvCxnSpPr>
        <p:spPr>
          <a:xfrm flipH="1" flipV="1">
            <a:off x="7686542" y="3964871"/>
            <a:ext cx="1581313" cy="1220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48A8F6-3503-4209-B01F-B012610D3A7B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 flipV="1">
            <a:off x="7810902" y="3676607"/>
            <a:ext cx="1377516" cy="377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D39ED8-6493-4DB1-BC7D-70A32951A37F}"/>
              </a:ext>
            </a:extLst>
          </p:cNvPr>
          <p:cNvCxnSpPr>
            <a:cxnSpLocks/>
            <a:stCxn id="7" idx="2"/>
            <a:endCxn id="37" idx="5"/>
          </p:cNvCxnSpPr>
          <p:nvPr/>
        </p:nvCxnSpPr>
        <p:spPr>
          <a:xfrm flipH="1" flipV="1">
            <a:off x="3130462" y="2167059"/>
            <a:ext cx="3831254" cy="150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0C10AB-289A-43EF-9540-2BB715413CAC}"/>
              </a:ext>
            </a:extLst>
          </p:cNvPr>
          <p:cNvCxnSpPr>
            <a:cxnSpLocks/>
            <a:endCxn id="31" idx="6"/>
          </p:cNvCxnSpPr>
          <p:nvPr/>
        </p:nvCxnSpPr>
        <p:spPr>
          <a:xfrm flipH="1" flipV="1">
            <a:off x="1885271" y="3048789"/>
            <a:ext cx="5200806" cy="33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26D7E2-3513-43C9-B6C6-187B21F06104}"/>
              </a:ext>
            </a:extLst>
          </p:cNvPr>
          <p:cNvCxnSpPr>
            <a:cxnSpLocks/>
            <a:stCxn id="25" idx="0"/>
            <a:endCxn id="31" idx="4"/>
          </p:cNvCxnSpPr>
          <p:nvPr/>
        </p:nvCxnSpPr>
        <p:spPr>
          <a:xfrm flipH="1" flipV="1">
            <a:off x="1460678" y="3456456"/>
            <a:ext cx="353434" cy="1815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FEC36D-B71F-456E-B7F0-846F9D4C8EDB}"/>
              </a:ext>
            </a:extLst>
          </p:cNvPr>
          <p:cNvCxnSpPr>
            <a:cxnSpLocks/>
            <a:stCxn id="28" idx="3"/>
            <a:endCxn id="25" idx="6"/>
          </p:cNvCxnSpPr>
          <p:nvPr/>
        </p:nvCxnSpPr>
        <p:spPr>
          <a:xfrm flipH="1">
            <a:off x="2113142" y="2578980"/>
            <a:ext cx="4375026" cy="298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96C23F-B30F-4444-BF3B-FB8E888D6391}"/>
              </a:ext>
            </a:extLst>
          </p:cNvPr>
          <p:cNvCxnSpPr>
            <a:cxnSpLocks/>
            <a:stCxn id="10" idx="2"/>
            <a:endCxn id="25" idx="6"/>
          </p:cNvCxnSpPr>
          <p:nvPr/>
        </p:nvCxnSpPr>
        <p:spPr>
          <a:xfrm flipH="1">
            <a:off x="2113142" y="5336525"/>
            <a:ext cx="1717034" cy="22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C3FCE0-E739-4A49-BE96-DB4EDCA94ABC}"/>
              </a:ext>
            </a:extLst>
          </p:cNvPr>
          <p:cNvCxnSpPr>
            <a:cxnSpLocks/>
            <a:stCxn id="10" idx="1"/>
            <a:endCxn id="31" idx="5"/>
          </p:cNvCxnSpPr>
          <p:nvPr/>
        </p:nvCxnSpPr>
        <p:spPr>
          <a:xfrm flipH="1" flipV="1">
            <a:off x="1760911" y="3337053"/>
            <a:ext cx="2156849" cy="1794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DDE72C-E5C2-4E45-A5DD-1ED60BEACA69}"/>
              </a:ext>
            </a:extLst>
          </p:cNvPr>
          <p:cNvCxnSpPr>
            <a:cxnSpLocks/>
            <a:stCxn id="28" idx="5"/>
            <a:endCxn id="7" idx="0"/>
          </p:cNvCxnSpPr>
          <p:nvPr/>
        </p:nvCxnSpPr>
        <p:spPr>
          <a:xfrm>
            <a:off x="6911060" y="2578980"/>
            <a:ext cx="475249" cy="689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52CE2CF-9F5C-4305-94B0-8025FF0D1D7A}"/>
              </a:ext>
            </a:extLst>
          </p:cNvPr>
          <p:cNvCxnSpPr>
            <a:cxnSpLocks/>
            <a:stCxn id="28" idx="6"/>
            <a:endCxn id="19" idx="2"/>
          </p:cNvCxnSpPr>
          <p:nvPr/>
        </p:nvCxnSpPr>
        <p:spPr>
          <a:xfrm flipV="1">
            <a:off x="6998644" y="2120975"/>
            <a:ext cx="1540607" cy="25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DF55F7-FDAF-4889-92E0-C3A7CB8F4699}"/>
              </a:ext>
            </a:extLst>
          </p:cNvPr>
          <p:cNvCxnSpPr>
            <a:cxnSpLocks/>
            <a:stCxn id="25" idx="6"/>
            <a:endCxn id="19" idx="2"/>
          </p:cNvCxnSpPr>
          <p:nvPr/>
        </p:nvCxnSpPr>
        <p:spPr>
          <a:xfrm flipV="1">
            <a:off x="2113142" y="2120975"/>
            <a:ext cx="6426109" cy="3439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35191B1-C6E3-485C-8143-2ACD64FB157A}"/>
              </a:ext>
            </a:extLst>
          </p:cNvPr>
          <p:cNvCxnSpPr>
            <a:cxnSpLocks/>
            <a:stCxn id="13" idx="1"/>
            <a:endCxn id="28" idx="6"/>
          </p:cNvCxnSpPr>
          <p:nvPr/>
        </p:nvCxnSpPr>
        <p:spPr>
          <a:xfrm flipH="1" flipV="1">
            <a:off x="6998644" y="2374374"/>
            <a:ext cx="2277358" cy="147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615715-AA34-4988-86BA-7D14AD69A62B}"/>
              </a:ext>
            </a:extLst>
          </p:cNvPr>
          <p:cNvCxnSpPr>
            <a:cxnSpLocks/>
            <a:stCxn id="28" idx="4"/>
            <a:endCxn id="16" idx="0"/>
          </p:cNvCxnSpPr>
          <p:nvPr/>
        </p:nvCxnSpPr>
        <p:spPr>
          <a:xfrm flipH="1">
            <a:off x="6598765" y="2663730"/>
            <a:ext cx="100849" cy="206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9303A2B-1B3E-49F0-9032-FE1F542977A4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4428236" y="5016971"/>
            <a:ext cx="1871499" cy="319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5C9B33-024A-4A8B-B0FC-2BE5EBC0CC46}"/>
              </a:ext>
            </a:extLst>
          </p:cNvPr>
          <p:cNvCxnSpPr>
            <a:cxnSpLocks/>
            <a:stCxn id="34" idx="5"/>
            <a:endCxn id="16" idx="1"/>
          </p:cNvCxnSpPr>
          <p:nvPr/>
        </p:nvCxnSpPr>
        <p:spPr>
          <a:xfrm>
            <a:off x="3737747" y="4003846"/>
            <a:ext cx="2649572" cy="808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F7E029-13D9-410E-AB00-944C44AD9E43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>
          <a:xfrm flipH="1">
            <a:off x="1460678" y="1962453"/>
            <a:ext cx="1159308" cy="678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E986E3-49A3-4CE6-B67D-A293916EB602}"/>
              </a:ext>
            </a:extLst>
          </p:cNvPr>
          <p:cNvCxnSpPr>
            <a:cxnSpLocks/>
            <a:stCxn id="13" idx="4"/>
            <a:endCxn id="22" idx="7"/>
          </p:cNvCxnSpPr>
          <p:nvPr/>
        </p:nvCxnSpPr>
        <p:spPr>
          <a:xfrm>
            <a:off x="9487448" y="4343353"/>
            <a:ext cx="203299" cy="841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89A9786-D9D2-45FD-BC13-325093ED1808}"/>
              </a:ext>
            </a:extLst>
          </p:cNvPr>
          <p:cNvCxnSpPr>
            <a:cxnSpLocks/>
            <a:stCxn id="13" idx="0"/>
            <a:endCxn id="19" idx="6"/>
          </p:cNvCxnSpPr>
          <p:nvPr/>
        </p:nvCxnSpPr>
        <p:spPr>
          <a:xfrm flipH="1" flipV="1">
            <a:off x="9137311" y="2120975"/>
            <a:ext cx="350137" cy="164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6BBC48-480D-430E-9F64-01C99A2C5D0D}"/>
              </a:ext>
            </a:extLst>
          </p:cNvPr>
          <p:cNvCxnSpPr>
            <a:cxnSpLocks/>
            <a:stCxn id="16" idx="7"/>
            <a:endCxn id="13" idx="3"/>
          </p:cNvCxnSpPr>
          <p:nvPr/>
        </p:nvCxnSpPr>
        <p:spPr>
          <a:xfrm flipV="1">
            <a:off x="6810211" y="4258603"/>
            <a:ext cx="2465791" cy="55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6D4C5E-7C63-4823-8411-5A11903D8277}"/>
              </a:ext>
            </a:extLst>
          </p:cNvPr>
          <p:cNvCxnSpPr>
            <a:cxnSpLocks/>
            <a:stCxn id="22" idx="0"/>
            <a:endCxn id="19" idx="4"/>
          </p:cNvCxnSpPr>
          <p:nvPr/>
        </p:nvCxnSpPr>
        <p:spPr>
          <a:xfrm flipH="1" flipV="1">
            <a:off x="8838281" y="2410331"/>
            <a:ext cx="641020" cy="2690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01BAED-F3FC-4BC1-8F5D-03A8CCA369AB}"/>
              </a:ext>
            </a:extLst>
          </p:cNvPr>
          <p:cNvCxnSpPr>
            <a:cxnSpLocks/>
            <a:stCxn id="40" idx="2"/>
            <a:endCxn id="37" idx="6"/>
          </p:cNvCxnSpPr>
          <p:nvPr/>
        </p:nvCxnSpPr>
        <p:spPr>
          <a:xfrm flipH="1">
            <a:off x="3218046" y="1667213"/>
            <a:ext cx="1548900" cy="29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512440-A18B-4C46-87B2-096698623A3A}"/>
              </a:ext>
            </a:extLst>
          </p:cNvPr>
          <p:cNvCxnSpPr>
            <a:cxnSpLocks/>
            <a:stCxn id="40" idx="3"/>
            <a:endCxn id="31" idx="6"/>
          </p:cNvCxnSpPr>
          <p:nvPr/>
        </p:nvCxnSpPr>
        <p:spPr>
          <a:xfrm flipH="1">
            <a:off x="1885271" y="1871819"/>
            <a:ext cx="2969259" cy="1176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8E0474-C620-4C0E-BBE9-30936040CCAC}"/>
              </a:ext>
            </a:extLst>
          </p:cNvPr>
          <p:cNvCxnSpPr>
            <a:cxnSpLocks/>
            <a:stCxn id="40" idx="6"/>
            <a:endCxn id="28" idx="2"/>
          </p:cNvCxnSpPr>
          <p:nvPr/>
        </p:nvCxnSpPr>
        <p:spPr>
          <a:xfrm>
            <a:off x="5365006" y="1667213"/>
            <a:ext cx="1035578" cy="70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C3A556-6134-453B-BF49-D7AE3731BFC1}"/>
              </a:ext>
            </a:extLst>
          </p:cNvPr>
          <p:cNvCxnSpPr>
            <a:cxnSpLocks/>
            <a:stCxn id="40" idx="6"/>
            <a:endCxn id="19" idx="1"/>
          </p:cNvCxnSpPr>
          <p:nvPr/>
        </p:nvCxnSpPr>
        <p:spPr>
          <a:xfrm>
            <a:off x="5365006" y="1667213"/>
            <a:ext cx="3261829" cy="249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9D2919-3655-4710-A438-8F9615BCB677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4129206" y="1956569"/>
            <a:ext cx="936770" cy="30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374DC3-A965-410B-8DEA-410185D7E516}"/>
              </a:ext>
            </a:extLst>
          </p:cNvPr>
          <p:cNvCxnSpPr>
            <a:cxnSpLocks/>
            <a:stCxn id="40" idx="5"/>
            <a:endCxn id="16" idx="0"/>
          </p:cNvCxnSpPr>
          <p:nvPr/>
        </p:nvCxnSpPr>
        <p:spPr>
          <a:xfrm>
            <a:off x="5277422" y="1871819"/>
            <a:ext cx="1321343" cy="285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7DCC8BB-6356-4BD7-A2BE-E20BC289950F}"/>
              </a:ext>
            </a:extLst>
          </p:cNvPr>
          <p:cNvCxnSpPr>
            <a:cxnSpLocks/>
            <a:stCxn id="40" idx="5"/>
            <a:endCxn id="7" idx="2"/>
          </p:cNvCxnSpPr>
          <p:nvPr/>
        </p:nvCxnSpPr>
        <p:spPr>
          <a:xfrm>
            <a:off x="5277422" y="1871819"/>
            <a:ext cx="1684294" cy="1804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52B5395-D327-47F7-8B5C-437B56905FBF}"/>
              </a:ext>
            </a:extLst>
          </p:cNvPr>
          <p:cNvCxnSpPr>
            <a:cxnSpLocks/>
            <a:stCxn id="22" idx="0"/>
            <a:endCxn id="28" idx="6"/>
          </p:cNvCxnSpPr>
          <p:nvPr/>
        </p:nvCxnSpPr>
        <p:spPr>
          <a:xfrm flipH="1" flipV="1">
            <a:off x="6998644" y="2374374"/>
            <a:ext cx="2480657" cy="2726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631286-4708-470F-9016-BEAE79657962}"/>
              </a:ext>
            </a:extLst>
          </p:cNvPr>
          <p:cNvCxnSpPr>
            <a:cxnSpLocks/>
            <a:stCxn id="28" idx="3"/>
            <a:endCxn id="10" idx="7"/>
          </p:cNvCxnSpPr>
          <p:nvPr/>
        </p:nvCxnSpPr>
        <p:spPr>
          <a:xfrm flipH="1">
            <a:off x="4340652" y="2578980"/>
            <a:ext cx="2147516" cy="255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7CA0807-D1AE-4BC7-87F0-E6A719D22E06}"/>
              </a:ext>
            </a:extLst>
          </p:cNvPr>
          <p:cNvCxnSpPr>
            <a:cxnSpLocks/>
            <a:stCxn id="7" idx="2"/>
            <a:endCxn id="25" idx="6"/>
          </p:cNvCxnSpPr>
          <p:nvPr/>
        </p:nvCxnSpPr>
        <p:spPr>
          <a:xfrm flipH="1">
            <a:off x="2113142" y="3676607"/>
            <a:ext cx="4848574" cy="188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CDEC30A-3141-495F-8BAD-FDF0C63D986F}"/>
              </a:ext>
            </a:extLst>
          </p:cNvPr>
          <p:cNvCxnSpPr>
            <a:cxnSpLocks/>
            <a:stCxn id="28" idx="2"/>
            <a:endCxn id="31" idx="6"/>
          </p:cNvCxnSpPr>
          <p:nvPr/>
        </p:nvCxnSpPr>
        <p:spPr>
          <a:xfrm flipH="1">
            <a:off x="1885271" y="2374374"/>
            <a:ext cx="4515313" cy="674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1234AAA-081A-4C06-965D-0AD8D665A67C}"/>
              </a:ext>
            </a:extLst>
          </p:cNvPr>
          <p:cNvCxnSpPr>
            <a:cxnSpLocks/>
            <a:stCxn id="28" idx="2"/>
            <a:endCxn id="37" idx="6"/>
          </p:cNvCxnSpPr>
          <p:nvPr/>
        </p:nvCxnSpPr>
        <p:spPr>
          <a:xfrm flipH="1" flipV="1">
            <a:off x="3218046" y="1962453"/>
            <a:ext cx="3182538" cy="411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9D6195F5-6DD7-4BFE-944E-28B942AFE9CF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991" y="5946135"/>
            <a:ext cx="458883" cy="39803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D85C34D9-DAF5-4030-9F89-673E2B0AF063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24" y="3629287"/>
            <a:ext cx="458883" cy="3980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0B1C87B-A1FA-48F8-A656-214223ABF805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04" y="5165782"/>
            <a:ext cx="448727" cy="38922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6FC67B3-DFDF-434B-9D8F-5E4F379DF4B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839" y="1326272"/>
            <a:ext cx="458883" cy="39803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20C074E-0E15-47BE-A7D0-1357F16FEDF9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2" y="4985867"/>
            <a:ext cx="458883" cy="39803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C2ABCD5C-6B5A-4EAB-BEAA-7F2465CA03A6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95" y="3325951"/>
            <a:ext cx="458883" cy="39803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D74B1DE-B5F0-448F-B854-A4BC31A128E7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773" y="5511183"/>
            <a:ext cx="442597" cy="43769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2CCFBB6-027B-4A50-8F24-4EF09F38441D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12" y="5923344"/>
            <a:ext cx="442597" cy="437692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C51796B-86CA-495E-85E1-093AA5D2C4B0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975" y="5792586"/>
            <a:ext cx="503491" cy="43812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CACE9E8-FC14-47C8-BC09-1499E91C2018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72" y="4950447"/>
            <a:ext cx="451131" cy="39239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2FFC6AC-A55A-4904-8BE3-CEAC7A4F895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62" y="5276740"/>
            <a:ext cx="451131" cy="39239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ADEEB7E-6C4E-4F22-8FB9-549287FDAFA6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108" y="5575316"/>
            <a:ext cx="543888" cy="34802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CAAA6094-40DC-4B1E-A773-C2A998163F19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6" y="5459607"/>
            <a:ext cx="543888" cy="34802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04B61AA-437D-45F9-8BA3-B37FC54EF0BF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46" y="4708427"/>
            <a:ext cx="442718" cy="40347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2F71559-CA6D-4453-B6E6-CC0892060A0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20" y="3008987"/>
            <a:ext cx="442718" cy="403474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446A4AE-C7BA-42EB-B291-C94FD94CDDF1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42" y="5578644"/>
            <a:ext cx="442718" cy="40347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4F1A771D-BB1E-4D2E-B15B-094D79DF8776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198" y="4171629"/>
            <a:ext cx="442718" cy="40347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B3135ED-9669-4E74-B2ED-1544D509123B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95" y="1705498"/>
            <a:ext cx="442718" cy="40347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7059B36-7EFD-4FD8-9030-D153D0E14F6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81" y="1580094"/>
            <a:ext cx="458883" cy="39803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B20319F-E66E-46EA-8920-6B6CF5A556B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71" y="4998419"/>
            <a:ext cx="543888" cy="34802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A9099F0-CA2F-4099-886A-D778DE5C385B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073" y="4535263"/>
            <a:ext cx="503491" cy="43812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C1915FD-4CBB-404C-8A21-BBB81D87985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34" y="3390433"/>
            <a:ext cx="338407" cy="33955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8CC8C4FD-A5F6-40F8-872C-2556DDE5A5A7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800" y="1724448"/>
            <a:ext cx="667165" cy="51856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796486E2-B012-4FD1-B5E1-BDDEC1539A2C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56" y="1245176"/>
            <a:ext cx="1235548" cy="772217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8E718F69-F3B3-471F-AD25-842219629110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31735" y="2167059"/>
            <a:ext cx="1319531" cy="38336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CC0EF0E2-AF10-4113-BCEB-5E8853348BBA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36" y="4437783"/>
            <a:ext cx="415766" cy="36163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EB8F7FAE-D497-4325-A23E-7AE2EC1D3542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401" y="4782387"/>
            <a:ext cx="415766" cy="3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32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E4BA-CBEB-4FD5-AA49-A3F4B2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/>
              <a:t>The Microsoft 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952B-0004-4202-9B67-AB5DD8EE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710" y="1737439"/>
            <a:ext cx="10466580" cy="756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One API </a:t>
            </a:r>
            <a:r>
              <a:rPr lang="en-US" dirty="0"/>
              <a:t>to access and manipulate </a:t>
            </a:r>
            <a:r>
              <a:rPr lang="en-US" b="1" u="sng" dirty="0"/>
              <a:t>all corporate data</a:t>
            </a:r>
            <a:r>
              <a:rPr lang="en-US" dirty="0"/>
              <a:t> in your app !</a:t>
            </a:r>
            <a:endParaRPr lang="en-US" b="1" u="sng" dirty="0"/>
          </a:p>
          <a:p>
            <a:endParaRPr lang="en-US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E271D4-1ED4-4C90-8944-0D4F43768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5" y="2405062"/>
            <a:ext cx="9029700" cy="20478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150E2E-3948-46DE-88BA-A3D0091A12F5}"/>
              </a:ext>
            </a:extLst>
          </p:cNvPr>
          <p:cNvSpPr txBox="1">
            <a:spLocks/>
          </p:cNvSpPr>
          <p:nvPr/>
        </p:nvSpPr>
        <p:spPr>
          <a:xfrm>
            <a:off x="566895" y="5012593"/>
            <a:ext cx="10466580" cy="946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000" b="1" dirty="0"/>
              <a:t>V1.0</a:t>
            </a:r>
            <a:r>
              <a:rPr lang="en-US" sz="3000" dirty="0"/>
              <a:t>	: Stable and fully supported by Microsoft for Production usage</a:t>
            </a:r>
          </a:p>
          <a:p>
            <a:pPr marL="457200" lvl="1" indent="0">
              <a:buNone/>
            </a:pPr>
            <a:r>
              <a:rPr lang="en-US" sz="3000" b="1" dirty="0"/>
              <a:t>Beta</a:t>
            </a:r>
            <a:r>
              <a:rPr lang="en-US" sz="3000" dirty="0"/>
              <a:t> 	: Preview of upcoming capabilities.</a:t>
            </a:r>
            <a:br>
              <a:rPr lang="en-US" sz="3000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Subject to changes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u="sng" dirty="0"/>
              <a:t>Not supported by Microsoft for Production usage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5561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E4BA-CBEB-4FD5-AA49-A3F4B2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/>
              <a:t>The Microsoft Graph API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54F041-177F-4BC1-A68C-DA3C8FFADB1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466580" cy="3484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Only on Microsoft 365 / Office 365 (Cloud)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Will most likely never come </a:t>
            </a:r>
            <a:r>
              <a:rPr lang="en-US" b="1" dirty="0"/>
              <a:t>fully</a:t>
            </a:r>
            <a:r>
              <a:rPr lang="en-US" dirty="0"/>
              <a:t> on premises 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Why ?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It continuously evolves (release each month)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It uses a lot of machine learning algorithms on interconnected data from various Microsoft services</a:t>
            </a:r>
          </a:p>
          <a:p>
            <a:pPr marL="1371600" lvl="3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</a:rPr>
              <a:t>Would be very difficult to setup and maintain…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400" dirty="0"/>
              <a:t>It is THE Microsoft Cloud “killer app”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r>
              <a:rPr lang="en-US" sz="2400" dirty="0"/>
              <a:t> 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However, some hybrid scenarios are feasible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Announced at Build 2019 : Include your local Data in Microsoft Graph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3989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E4BA-CBEB-4FD5-AA49-A3F4B23A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/>
              <a:t>The Microsoft Graph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952B-0004-4202-9B67-AB5DD8EE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1758157"/>
            <a:ext cx="10466580" cy="580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https://graph.microsoft.com</a:t>
            </a:r>
            <a:endParaRPr lang="en-US" u="sng" dirty="0"/>
          </a:p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74F9C9-E521-4127-9B83-380192B1C347}"/>
              </a:ext>
            </a:extLst>
          </p:cNvPr>
          <p:cNvSpPr txBox="1">
            <a:spLocks/>
          </p:cNvSpPr>
          <p:nvPr/>
        </p:nvSpPr>
        <p:spPr>
          <a:xfrm>
            <a:off x="6346666" y="2405866"/>
            <a:ext cx="4286616" cy="24233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Implements OData syntax in most cases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$filter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$select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$skip / $top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$expand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$</a:t>
            </a:r>
            <a:r>
              <a:rPr lang="en-US" sz="2000" dirty="0" err="1">
                <a:sym typeface="Wingdings" panose="05000000000000000000" pitchFamily="2" charset="2"/>
              </a:rPr>
              <a:t>orderby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D65AC1-1D47-47B9-B21A-9B65BBA73FB7}"/>
              </a:ext>
            </a:extLst>
          </p:cNvPr>
          <p:cNvSpPr txBox="1">
            <a:spLocks/>
          </p:cNvSpPr>
          <p:nvPr/>
        </p:nvSpPr>
        <p:spPr>
          <a:xfrm>
            <a:off x="835256" y="2478645"/>
            <a:ext cx="4839913" cy="2170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RESTful = HTTP calls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Read </a:t>
            </a:r>
            <a:r>
              <a:rPr lang="en-US" sz="2000" dirty="0">
                <a:sym typeface="Wingdings" panose="05000000000000000000" pitchFamily="2" charset="2"/>
              </a:rPr>
              <a:t> HTTP GET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Create  HTTP POST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Update  HTTP PUT / PATCH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Delete  HTTP DELETE</a:t>
            </a: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2DE760-E281-4F5C-997F-B4DB34BB5F5D}"/>
              </a:ext>
            </a:extLst>
          </p:cNvPr>
          <p:cNvCxnSpPr/>
          <p:nvPr/>
        </p:nvCxnSpPr>
        <p:spPr>
          <a:xfrm>
            <a:off x="5652923" y="2478645"/>
            <a:ext cx="0" cy="2114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BBB6F7-B949-41FB-8616-822C548B9AA4}"/>
              </a:ext>
            </a:extLst>
          </p:cNvPr>
          <p:cNvSpPr txBox="1">
            <a:spLocks/>
          </p:cNvSpPr>
          <p:nvPr/>
        </p:nvSpPr>
        <p:spPr>
          <a:xfrm>
            <a:off x="1507252" y="4896679"/>
            <a:ext cx="9656851" cy="1283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Get my 3 next events</a:t>
            </a:r>
            <a:br>
              <a:rPr lang="en-US" dirty="0"/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GET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https://graph.microsoft.com/v1.0/me/events?$filter=start/dateTime 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gt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‘2019-05-16T00:00:00’&amp;$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orderby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=start/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dateTime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100" dirty="0" err="1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&amp;$top=3 </a:t>
            </a:r>
            <a:endParaRPr lang="en-US" sz="21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900" dirty="0"/>
              <a:t>Get the files in my OneDrive folder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GET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https://graph.microsoft.com/v1.0/me/drive/root/children</a:t>
            </a:r>
            <a:endParaRPr lang="en-US" sz="21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100" u="sng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11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8B9B-4B67-4012-A555-4D88C869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</p:spPr>
        <p:txBody>
          <a:bodyPr/>
          <a:lstStyle/>
          <a:p>
            <a:r>
              <a:rPr lang="fr-FR" dirty="0"/>
              <a:t>The Microsoft Graph API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8509-FD1F-43F9-AFCC-874AA277A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Accepts JSON as arguments and return JSON responses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Can be used in any technology with HTTP capabilities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API client implementation in various technologies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https://developer.microsoft.com/en-us/graph/get-started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435FF-B048-4A58-84A8-4B750F59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97" y="3034908"/>
            <a:ext cx="8266486" cy="12392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D8E634-629A-48D7-92D3-DCDF88C31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734" y="4409073"/>
            <a:ext cx="5137878" cy="12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26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1 - Titres principau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 - Corps de la pré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12000</TotalTime>
  <Words>682</Words>
  <Application>Microsoft Office PowerPoint</Application>
  <PresentationFormat>Widescreen</PresentationFormat>
  <Paragraphs>181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1_1 - Titres principaux</vt:lpstr>
      <vt:lpstr>2 - Corps de la présentation</vt:lpstr>
      <vt:lpstr>Unchain your app’s capabilities with Microsoft Graph</vt:lpstr>
      <vt:lpstr>PowerPoint Presentation</vt:lpstr>
      <vt:lpstr>Agenda</vt:lpstr>
      <vt:lpstr>Corporate data</vt:lpstr>
      <vt:lpstr>Microsoft 365 data</vt:lpstr>
      <vt:lpstr>The Microsoft Graph API</vt:lpstr>
      <vt:lpstr>The Microsoft Graph API</vt:lpstr>
      <vt:lpstr>The Microsoft Graph API</vt:lpstr>
      <vt:lpstr>The Microsoft Graph API </vt:lpstr>
      <vt:lpstr>The Graph Explorer</vt:lpstr>
      <vt:lpstr>The Graph Explorer</vt:lpstr>
      <vt:lpstr>Security: Permissions</vt:lpstr>
      <vt:lpstr>Security: Authorization flows</vt:lpstr>
      <vt:lpstr>Authorization flow Web app</vt:lpstr>
      <vt:lpstr>Authorization flow Mobile/Desktop app</vt:lpstr>
      <vt:lpstr>Create your app !</vt:lpstr>
      <vt:lpstr>Create your app !</vt:lpstr>
      <vt:lpstr>Microsoft Graph in SPFx solutions</vt:lpstr>
      <vt:lpstr>Microsoft Graph in SPFx solutions</vt:lpstr>
      <vt:lpstr>Microsoft Graph in SPFx solutions</vt:lpstr>
      <vt:lpstr>Unchain your app’s capabilities with Microsoft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Guimonet</dc:creator>
  <cp:lastModifiedBy>Yannick Plenevaux</cp:lastModifiedBy>
  <cp:revision>99</cp:revision>
  <dcterms:created xsi:type="dcterms:W3CDTF">2016-01-17T08:31:32Z</dcterms:created>
  <dcterms:modified xsi:type="dcterms:W3CDTF">2019-05-16T13:14:43Z</dcterms:modified>
</cp:coreProperties>
</file>