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" y="6567354"/>
            <a:ext cx="12192001" cy="290657"/>
            <a:chOff x="0" y="6567343"/>
            <a:chExt cx="12193589" cy="290657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6567343"/>
              <a:ext cx="7496313" cy="288448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EE752E"/>
                </a:gs>
              </a:gsLst>
              <a:lin ang="1080000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7496313" y="6569552"/>
              <a:ext cx="4697276" cy="288448"/>
            </a:xfrm>
            <a:prstGeom prst="rect">
              <a:avLst/>
            </a:prstGeom>
            <a:gradFill flip="none" rotWithShape="1">
              <a:gsLst>
                <a:gs pos="0">
                  <a:srgbClr val="636399"/>
                </a:gs>
                <a:gs pos="25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3" name="Freeform 5"/>
          <p:cNvSpPr/>
          <p:nvPr userDrawn="1"/>
        </p:nvSpPr>
        <p:spPr bwMode="auto">
          <a:xfrm rot="5400000">
            <a:off x="11617825" y="5931744"/>
            <a:ext cx="382489" cy="774505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14" name="TextBox 19"/>
          <p:cNvSpPr txBox="1"/>
          <p:nvPr userDrawn="1"/>
        </p:nvSpPr>
        <p:spPr>
          <a:xfrm>
            <a:off x="11493788" y="6202462"/>
            <a:ext cx="63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400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z="1400" b="1" dirty="0"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21" y="6071217"/>
            <a:ext cx="2408982" cy="439022"/>
          </a:xfrm>
          <a:prstGeom prst="rect">
            <a:avLst/>
          </a:prstGeom>
        </p:spPr>
      </p:pic>
      <p:pic>
        <p:nvPicPr>
          <p:cNvPr id="16" name="图片 15" descr="徽标, 公司名称&#10;&#10;描述已自动生成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4626" y="-273395"/>
            <a:ext cx="1569726" cy="1189549"/>
          </a:xfrm>
          <a:prstGeom prst="rect">
            <a:avLst/>
          </a:prstGeom>
        </p:spPr>
      </p:pic>
      <p:grpSp>
        <p:nvGrpSpPr>
          <p:cNvPr id="17" name="组合 16"/>
          <p:cNvGrpSpPr/>
          <p:nvPr userDrawn="1"/>
        </p:nvGrpSpPr>
        <p:grpSpPr>
          <a:xfrm>
            <a:off x="7" y="1190030"/>
            <a:ext cx="12192001" cy="70002"/>
            <a:chOff x="0" y="6567343"/>
            <a:chExt cx="12193589" cy="290657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567343"/>
              <a:ext cx="7496313" cy="288448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EE752E"/>
                </a:gs>
              </a:gsLst>
              <a:lin ang="1080000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7496313" y="6569552"/>
              <a:ext cx="4697276" cy="288448"/>
            </a:xfrm>
            <a:prstGeom prst="rect">
              <a:avLst/>
            </a:prstGeom>
            <a:gradFill flip="none" rotWithShape="1">
              <a:gsLst>
                <a:gs pos="0">
                  <a:srgbClr val="636399"/>
                </a:gs>
                <a:gs pos="25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E793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</p:spPr>
        <p:txBody>
          <a:bodyPr>
            <a:normAutofit/>
          </a:bodyPr>
          <a:lstStyle/>
          <a:p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0" y="73622"/>
            <a:ext cx="1066800" cy="1066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52583" y="2215816"/>
            <a:ext cx="60888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Tell Me About Yourself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52582" y="3032739"/>
            <a:ext cx="6088825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What Do You Like to Learn from CS 103? How Do You Want Me to Teach in Order for You to Learn Better?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</a:p>
        </p:txBody>
      </p:sp>
      <p:pic>
        <p:nvPicPr>
          <p:cNvPr id="11" name="图形 10" descr="徽章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6143" y="2105058"/>
            <a:ext cx="685800" cy="685800"/>
          </a:xfrm>
          <a:prstGeom prst="rect">
            <a:avLst/>
          </a:prstGeom>
        </p:spPr>
      </p:pic>
      <p:pic>
        <p:nvPicPr>
          <p:cNvPr id="13" name="图形 12" descr="徽章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0593" y="3409444"/>
            <a:ext cx="685800" cy="685800"/>
          </a:xfrm>
          <a:prstGeom prst="rect">
            <a:avLst/>
          </a:prstGeom>
        </p:spPr>
      </p:pic>
      <p:pic>
        <p:nvPicPr>
          <p:cNvPr id="14" name="图形 13" descr="徽章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35053" y="4853767"/>
            <a:ext cx="685800" cy="6858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668122" y="4891757"/>
            <a:ext cx="608882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What/Which Project Do You Want to Do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？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</p:spPr>
        <p:txBody>
          <a:bodyPr>
            <a:normAutofit/>
          </a:bodyPr>
          <a:lstStyle/>
          <a:p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0" y="73622"/>
            <a:ext cx="1066800" cy="1066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52583" y="2215816"/>
            <a:ext cx="60888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Tell Me About Yourself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1" name="图形 10" descr="徽章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6143" y="2105058"/>
            <a:ext cx="685800" cy="6858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0FCBD1A-2C08-26F3-1892-F95FFF661DAA}"/>
              </a:ext>
            </a:extLst>
          </p:cNvPr>
          <p:cNvSpPr txBox="1"/>
          <p:nvPr/>
        </p:nvSpPr>
        <p:spPr>
          <a:xfrm>
            <a:off x="2769043" y="3244334"/>
            <a:ext cx="66826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I’m </a:t>
            </a:r>
            <a:r>
              <a:rPr lang="en-US" altLang="zh-CN" sz="2000" dirty="0" err="1"/>
              <a:t>Shengding</a:t>
            </a:r>
            <a:r>
              <a:rPr lang="en-US" altLang="zh-CN" sz="2000" dirty="0"/>
              <a:t> Liu, who majors in Intelligent Science and Technology.</a:t>
            </a:r>
          </a:p>
          <a:p>
            <a:r>
              <a:rPr lang="en-US" altLang="zh-CN" sz="2000" dirty="0"/>
              <a:t>And I come from Class 2108 in Shuli College.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Hhhhh</a:t>
            </a:r>
            <a:r>
              <a:rPr lang="en-US" altLang="zh-CN" sz="2000" dirty="0"/>
              <a:t>, Professor Liu is a very famous mentor of  Shuli College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en-US" altLang="zh-CN" sz="2000" dirty="0"/>
              <a:t>Besides, I am also one member of 2021 Turing Class, having learnt the AI(H) course in the last semester.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251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</p:spPr>
        <p:txBody>
          <a:bodyPr>
            <a:normAutofit/>
          </a:bodyPr>
          <a:lstStyle/>
          <a:p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0" y="73622"/>
            <a:ext cx="1066800" cy="1066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29490" y="1360360"/>
            <a:ext cx="6088825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What Do You Like to Learn from CS 103? How Do You Want Me to Teach in Order for You to Learn Better?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</a:p>
        </p:txBody>
      </p:sp>
      <p:pic>
        <p:nvPicPr>
          <p:cNvPr id="13" name="图形 12" descr="徽章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5053" y="1925401"/>
            <a:ext cx="685800" cy="6858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AC734D6-24F2-EC6A-26C4-D2EDE7351D58}"/>
              </a:ext>
            </a:extLst>
          </p:cNvPr>
          <p:cNvSpPr txBox="1"/>
          <p:nvPr/>
        </p:nvSpPr>
        <p:spPr>
          <a:xfrm>
            <a:off x="3529490" y="3549875"/>
            <a:ext cx="68623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 fact, I have learnt the class AI(H) in the last semester.</a:t>
            </a:r>
          </a:p>
          <a:p>
            <a:r>
              <a:rPr lang="en-US" altLang="zh-CN" sz="2000" dirty="0"/>
              <a:t>However, I don’t think I learnt it well and it seems that the fundamentals of Mathematics and Algebra are not covered much in the AI(H) course.</a:t>
            </a:r>
          </a:p>
          <a:p>
            <a:r>
              <a:rPr lang="en-US" altLang="zh-CN" sz="2000" dirty="0"/>
              <a:t>Therefore, I </a:t>
            </a:r>
            <a:r>
              <a:rPr lang="en-US" altLang="zh-CN" sz="2000" dirty="0" err="1"/>
              <a:t>wanna</a:t>
            </a:r>
            <a:r>
              <a:rPr lang="en-US" altLang="zh-CN" sz="2000" dirty="0"/>
              <a:t> not only know what AI is and what the AI algorithms are, but also know why and how.</a:t>
            </a:r>
          </a:p>
          <a:p>
            <a:r>
              <a:rPr lang="en-US" altLang="zh-CN" sz="2000" dirty="0"/>
              <a:t>I think that’s important !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04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</p:spPr>
        <p:txBody>
          <a:bodyPr>
            <a:normAutofit/>
          </a:bodyPr>
          <a:lstStyle/>
          <a:p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0" y="73622"/>
            <a:ext cx="1066800" cy="10668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AC734D6-24F2-EC6A-26C4-D2EDE7351D58}"/>
              </a:ext>
            </a:extLst>
          </p:cNvPr>
          <p:cNvSpPr txBox="1"/>
          <p:nvPr/>
        </p:nvSpPr>
        <p:spPr>
          <a:xfrm>
            <a:off x="3398225" y="3244334"/>
            <a:ext cx="68623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I’m so sorry, professor.</a:t>
            </a:r>
          </a:p>
          <a:p>
            <a:r>
              <a:rPr lang="en-US" altLang="zh-CN" sz="2000" dirty="0"/>
              <a:t>Though I have seen all the projects in 2022, the details are not covered and it </a:t>
            </a:r>
            <a:r>
              <a:rPr lang="en-US" altLang="zh-CN" sz="2000" dirty="0" err="1"/>
              <a:t>ain’t</a:t>
            </a:r>
            <a:r>
              <a:rPr lang="en-US" altLang="zh-CN" sz="2000" dirty="0"/>
              <a:t> hard to say.</a:t>
            </a:r>
          </a:p>
          <a:p>
            <a:r>
              <a:rPr lang="en-US" altLang="zh-CN" sz="2000" dirty="0"/>
              <a:t>Therefore, I have no idea yet.</a:t>
            </a:r>
          </a:p>
          <a:p>
            <a:r>
              <a:rPr lang="en-US" altLang="zh-CN" sz="2000" dirty="0"/>
              <a:t>Maybe dear professor can make some easy introductions about them in order to make us have a deeper insight and choose the projects.</a:t>
            </a:r>
            <a:endParaRPr lang="zh-CN" altLang="en-US" sz="2000" dirty="0"/>
          </a:p>
        </p:txBody>
      </p:sp>
      <p:pic>
        <p:nvPicPr>
          <p:cNvPr id="3" name="图形 2" descr="徽章 3">
            <a:extLst>
              <a:ext uri="{FF2B5EF4-FFF2-40B4-BE49-F238E27FC236}">
                <a16:creationId xmlns:a16="http://schemas.microsoft.com/office/drawing/2014/main" id="{B26E8ACB-EDFA-2A10-60A6-CEB310F324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4230" y="1475803"/>
            <a:ext cx="685800" cy="6858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862495-200B-0720-1660-267F34C19614}"/>
              </a:ext>
            </a:extLst>
          </p:cNvPr>
          <p:cNvSpPr/>
          <p:nvPr/>
        </p:nvSpPr>
        <p:spPr>
          <a:xfrm>
            <a:off x="3237299" y="1513793"/>
            <a:ext cx="608882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What/Which Project Do You Want to Do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？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876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ExODAyOWRlOTU4MzRiYjgxZWY3OWI2Zjg1NTc1N2M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296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微软雅黑</vt:lpstr>
      <vt:lpstr>Arial</vt:lpstr>
      <vt:lpstr>Calibri</vt:lpstr>
      <vt:lpstr>Times New Roman</vt:lpstr>
      <vt:lpstr>WPS</vt:lpstr>
      <vt:lpstr>Homework 1 （PPT）</vt:lpstr>
      <vt:lpstr>Homework 1 （PPT）</vt:lpstr>
      <vt:lpstr>Homework 1 （PPT）</vt:lpstr>
      <vt:lpstr>Homework 1 （PPT）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（PPT）</dc:title>
  <dc:creator>聂秋实</dc:creator>
  <cp:lastModifiedBy>圣鼎 刘</cp:lastModifiedBy>
  <cp:revision>4</cp:revision>
  <dcterms:created xsi:type="dcterms:W3CDTF">2023-09-15T06:22:00Z</dcterms:created>
  <dcterms:modified xsi:type="dcterms:W3CDTF">2023-09-19T07:25:02Z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85C1DCF5742D49C9AF8D28E53911C8AC_12</vt:lpwstr>
  </property>
  <property fmtid="{D5CDD505-2E9C-101B-9397-08002B2CF9AE}" pid="3" name="KSOProductBuildVer">
    <vt:lpwstr>2052-12.1.0.15374</vt:lpwstr>
  </property>
</Properties>
</file>